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Sans Pro Light"/>
      <p:regular r:id="rId26"/>
      <p:bold r:id="rId27"/>
      <p:italic r:id="rId28"/>
      <p:boldItalic r:id="rId29"/>
    </p:embeddedFont>
    <p:embeddedFont>
      <p:font typeface="Montserrat"/>
      <p:regular r:id="rId30"/>
      <p:bold r:id="rId31"/>
      <p:italic r:id="rId32"/>
      <p:boldItalic r:id="rId33"/>
    </p:embeddedFont>
    <p:embeddedFont>
      <p:font typeface="Montserrat ExtraBold"/>
      <p:bold r:id="rId34"/>
      <p:boldItalic r:id="rId35"/>
    </p:embeddedFont>
    <p:embeddedFont>
      <p:font typeface="PT Sans"/>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5.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ourceSansPr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Light-regular.fntdata"/><Relationship Id="rId25" Type="http://schemas.openxmlformats.org/officeDocument/2006/relationships/slide" Target="slides/slide20.xml"/><Relationship Id="rId28" Type="http://schemas.openxmlformats.org/officeDocument/2006/relationships/font" Target="fonts/SourceSansProLight-italic.fntdata"/><Relationship Id="rId27" Type="http://schemas.openxmlformats.org/officeDocument/2006/relationships/font" Target="fonts/SourceSansPr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intro - Mikhara</a:t>
            </a:r>
            <a:endParaRPr/>
          </a:p>
          <a:p>
            <a:pPr indent="0" lvl="0" marL="0" rtl="0" algn="l">
              <a:spcBef>
                <a:spcPts val="0"/>
              </a:spcBef>
              <a:spcAft>
                <a:spcPts val="0"/>
              </a:spcAft>
              <a:buNone/>
            </a:pPr>
            <a:r>
              <a:rPr lang="en"/>
              <a:t>8-11 jouney / API integration - Grace</a:t>
            </a:r>
            <a:endParaRPr/>
          </a:p>
          <a:p>
            <a:pPr indent="0" lvl="0" marL="0" rtl="0" algn="l">
              <a:spcBef>
                <a:spcPts val="0"/>
              </a:spcBef>
              <a:spcAft>
                <a:spcPts val="0"/>
              </a:spcAft>
              <a:buNone/>
            </a:pPr>
            <a:r>
              <a:rPr lang="en"/>
              <a:t>12-15 smart contract / </a:t>
            </a:r>
            <a:r>
              <a:rPr lang="en"/>
              <a:t>proof concept - Mike</a:t>
            </a:r>
            <a:endParaRPr/>
          </a:p>
          <a:p>
            <a:pPr indent="0" lvl="0" marL="0" rtl="0" algn="l">
              <a:spcBef>
                <a:spcPts val="0"/>
              </a:spcBef>
              <a:spcAft>
                <a:spcPts val="0"/>
              </a:spcAft>
              <a:buNone/>
            </a:pPr>
            <a:r>
              <a:rPr lang="en"/>
              <a:t>16-17 summary and learning - Mo</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e542a67d2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e542a67d2_2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e722de4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e722de4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e1d38b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e1d38b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12-15 smart contract / proof concept - 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started we initially created a FinTooney Token and set up a crowdsale contract with the intent of using the token (TOON) as a requirement for the auctions.</a:t>
            </a:r>
            <a:endParaRPr/>
          </a:p>
          <a:p>
            <a:pPr indent="0" lvl="0" marL="0" rtl="0" algn="l">
              <a:spcBef>
                <a:spcPts val="0"/>
              </a:spcBef>
              <a:spcAft>
                <a:spcPts val="0"/>
              </a:spcAft>
              <a:buNone/>
            </a:pPr>
            <a:r>
              <a:rPr lang="en"/>
              <a:t>The code all runs and was tested on the local drive, Ganache and Rinkeby Testnet. So given more time would just need to add the additional code to require TOON token vs ETH.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e1d38b8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e1d38b8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Auction contract - set up contract parameters and rules i.e. bid, highest bidder, refunds, we were trying to work in changing currency from 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 contract - using NFT auction contracts this contract creates the market and allows for multiple auctions and the associated rules.</a:t>
            </a:r>
            <a:endParaRPr/>
          </a:p>
          <a:p>
            <a:pPr indent="0" lvl="0" marL="0" rtl="0" algn="l">
              <a:spcBef>
                <a:spcPts val="0"/>
              </a:spcBef>
              <a:spcAft>
                <a:spcPts val="0"/>
              </a:spcAft>
              <a:buNone/>
            </a:pPr>
            <a:r>
              <a:rPr lang="en"/>
              <a:t>The market is the foundation of </a:t>
            </a:r>
            <a:r>
              <a:rPr lang="en"/>
              <a:t>all the auctions.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created a prototype on of what the FinTooney marketplace would look like on iPhone, front end, clicking through to NFT of choice then into </a:t>
            </a:r>
            <a:r>
              <a:rPr lang="en"/>
              <a:t>the auction/ bid page.</a:t>
            </a:r>
            <a:endParaRPr/>
          </a:p>
          <a:p>
            <a:pPr indent="0" lvl="0" marL="0" rtl="0" algn="l">
              <a:spcBef>
                <a:spcPts val="0"/>
              </a:spcBef>
              <a:spcAft>
                <a:spcPts val="0"/>
              </a:spcAft>
              <a:buNone/>
            </a:pPr>
            <a:r>
              <a:rPr lang="en"/>
              <a:t>The prototype was built using Figma.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f091a75b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f091a75b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see the front end </a:t>
            </a:r>
            <a:r>
              <a:rPr lang="en"/>
              <a:t>with</a:t>
            </a:r>
            <a:r>
              <a:rPr lang="en"/>
              <a:t> Liam FinTooneyCoin and the owner hash down the bottom.</a:t>
            </a:r>
            <a:endParaRPr/>
          </a:p>
          <a:p>
            <a:pPr indent="0" lvl="0" marL="0" rtl="0" algn="l">
              <a:spcBef>
                <a:spcPts val="0"/>
              </a:spcBef>
              <a:spcAft>
                <a:spcPts val="0"/>
              </a:spcAft>
              <a:buNone/>
            </a:pPr>
            <a:r>
              <a:rPr lang="en"/>
              <a:t>Claudia FinTooneyCoin is open to bidding.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e542a67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e542a67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16-17 summary and learning - Mo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f7eaf6f88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f7eaf6f88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Light"/>
              <a:buChar char="➔"/>
            </a:pPr>
            <a:r>
              <a:rPr lang="en" sz="1400">
                <a:solidFill>
                  <a:schemeClr val="dk1"/>
                </a:solidFill>
                <a:latin typeface="Source Sans Pro Light"/>
                <a:ea typeface="Source Sans Pro Light"/>
                <a:cs typeface="Source Sans Pro Light"/>
                <a:sym typeface="Source Sans Pro Light"/>
              </a:rPr>
              <a:t>NFT’s generally sold using ETH by default, additional complexity to require purchase with token (FintooneyCoin)</a:t>
            </a:r>
            <a:endParaRPr sz="14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a:t>Difficult to find out the balance of fintooney coins in their balance / bid issues - they could bid more or not - do they have different currencies / what if they had placed multiple bids and multiple NFTs / Do we link all NFTs together to find the balance / How do we locate fintooney in someones wallet when they have other currencies in their wallet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e722de48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e722de48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e722de4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e722de4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69cd05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d69cd05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buy TOON through crowdsale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use TOON to buy NFTs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e542a67d2_2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e542a67d2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f7eaf6f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f7eaf6f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e722de4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e722de4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f091a75b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f091a75b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e542a67d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e542a67d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e542a67d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e542a67d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bf7caf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bf7caf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3121B"/>
              </a:buClr>
              <a:buSzPts val="1100"/>
              <a:buFont typeface="Arial"/>
              <a:buNone/>
            </a:pPr>
            <a:r>
              <a:rPr lang="en">
                <a:solidFill>
                  <a:srgbClr val="03121B"/>
                </a:solidFill>
              </a:rPr>
              <a:t>8-11 Journey / API integration - Grace</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The user journey is highlighted in the white box.</a:t>
            </a:r>
            <a:endParaRPr>
              <a:solidFill>
                <a:srgbClr val="03121B"/>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e542a67d2_2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e542a67d2_2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chemeClr val="dk2"/>
            </a:gs>
          </a:gsLst>
          <a:lin ang="8100019"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56600" y="1663950"/>
            <a:ext cx="3853200" cy="1691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56600" y="3484263"/>
            <a:ext cx="4242600" cy="393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0800000">
            <a:off x="-1128850" y="-1939175"/>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4125" y="426750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85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4" name="Google Shape;14;p2"/>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lt1"/>
            </a:gs>
            <a:gs pos="100000">
              <a:schemeClr val="dk2"/>
            </a:gs>
          </a:gsLst>
          <a:lin ang="18900732" scaled="0"/>
        </a:gradFill>
      </p:bgPr>
    </p:bg>
    <p:spTree>
      <p:nvGrpSpPr>
        <p:cNvPr id="90" name="Shape 90"/>
        <p:cNvGrpSpPr/>
        <p:nvPr/>
      </p:nvGrpSpPr>
      <p:grpSpPr>
        <a:xfrm>
          <a:off x="0" y="0"/>
          <a:ext cx="0" cy="0"/>
          <a:chOff x="0" y="0"/>
          <a:chExt cx="0" cy="0"/>
        </a:xfrm>
      </p:grpSpPr>
      <p:sp>
        <p:nvSpPr>
          <p:cNvPr id="91" name="Google Shape;91;p11"/>
          <p:cNvSpPr txBox="1"/>
          <p:nvPr>
            <p:ph hasCustomPrompt="1" type="title"/>
          </p:nvPr>
        </p:nvSpPr>
        <p:spPr>
          <a:xfrm>
            <a:off x="1284000" y="11587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284000" y="31828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3" name="Google Shape;93;p11"/>
          <p:cNvSpPr/>
          <p:nvPr/>
        </p:nvSpPr>
        <p:spPr>
          <a:xfrm>
            <a:off x="-1154375" y="390232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7790531">
            <a:off x="5581289" y="-517010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1370000" y="16591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96" name="Google Shape;96;p11"/>
          <p:cNvSpPr/>
          <p:nvPr/>
        </p:nvSpPr>
        <p:spPr>
          <a:xfrm>
            <a:off x="36517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txBox="1"/>
          <p:nvPr>
            <p:ph type="title"/>
          </p:nvPr>
        </p:nvSpPr>
        <p:spPr>
          <a:xfrm>
            <a:off x="214378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3"/>
          <p:cNvSpPr txBox="1"/>
          <p:nvPr>
            <p:ph idx="1" type="subTitle"/>
          </p:nvPr>
        </p:nvSpPr>
        <p:spPr>
          <a:xfrm>
            <a:off x="2143783"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idx="2" type="title"/>
          </p:nvPr>
        </p:nvSpPr>
        <p:spPr>
          <a:xfrm>
            <a:off x="599715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 name="Google Shape;102;p13"/>
          <p:cNvSpPr txBox="1"/>
          <p:nvPr>
            <p:ph idx="3" type="subTitle"/>
          </p:nvPr>
        </p:nvSpPr>
        <p:spPr>
          <a:xfrm>
            <a:off x="5997154"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13"/>
          <p:cNvSpPr txBox="1"/>
          <p:nvPr>
            <p:ph idx="4" type="title"/>
          </p:nvPr>
        </p:nvSpPr>
        <p:spPr>
          <a:xfrm>
            <a:off x="214378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3"/>
          <p:cNvSpPr txBox="1"/>
          <p:nvPr>
            <p:ph idx="5" type="subTitle"/>
          </p:nvPr>
        </p:nvSpPr>
        <p:spPr>
          <a:xfrm>
            <a:off x="2143783"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13"/>
          <p:cNvSpPr txBox="1"/>
          <p:nvPr>
            <p:ph idx="6" type="title"/>
          </p:nvPr>
        </p:nvSpPr>
        <p:spPr>
          <a:xfrm>
            <a:off x="599715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13"/>
          <p:cNvSpPr txBox="1"/>
          <p:nvPr>
            <p:ph idx="7" type="subTitle"/>
          </p:nvPr>
        </p:nvSpPr>
        <p:spPr>
          <a:xfrm>
            <a:off x="5997154"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hasCustomPrompt="1" idx="8" type="title"/>
          </p:nvPr>
        </p:nvSpPr>
        <p:spPr>
          <a:xfrm>
            <a:off x="948296"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hasCustomPrompt="1" idx="9" type="title"/>
          </p:nvPr>
        </p:nvSpPr>
        <p:spPr>
          <a:xfrm>
            <a:off x="948296"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 name="Google Shape;109;p13"/>
          <p:cNvSpPr txBox="1"/>
          <p:nvPr>
            <p:ph hasCustomPrompt="1" idx="13" type="title"/>
          </p:nvPr>
        </p:nvSpPr>
        <p:spPr>
          <a:xfrm>
            <a:off x="4798471"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3"/>
          <p:cNvSpPr txBox="1"/>
          <p:nvPr>
            <p:ph hasCustomPrompt="1" idx="14" type="title"/>
          </p:nvPr>
        </p:nvSpPr>
        <p:spPr>
          <a:xfrm>
            <a:off x="4798471"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2" name="Google Shape;112;p13"/>
          <p:cNvSpPr/>
          <p:nvPr/>
        </p:nvSpPr>
        <p:spPr>
          <a:xfrm flipH="1">
            <a:off x="-3276795" y="-2826762"/>
            <a:ext cx="5577900" cy="5577900"/>
          </a:xfrm>
          <a:prstGeom prst="blockArc">
            <a:avLst>
              <a:gd fmla="val 5458868" name="adj1"/>
              <a:gd fmla="val 21490218" name="adj2"/>
              <a:gd fmla="val 14275"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3"/>
          <p:cNvGrpSpPr/>
          <p:nvPr/>
        </p:nvGrpSpPr>
        <p:grpSpPr>
          <a:xfrm flipH="1">
            <a:off x="8300117" y="383970"/>
            <a:ext cx="492036" cy="492056"/>
            <a:chOff x="238125" y="1209825"/>
            <a:chExt cx="621650" cy="621675"/>
          </a:xfrm>
        </p:grpSpPr>
        <p:sp>
          <p:nvSpPr>
            <p:cNvPr id="114" name="Google Shape;11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3"/>
          <p:cNvSpPr/>
          <p:nvPr/>
        </p:nvSpPr>
        <p:spPr>
          <a:xfrm flipH="1">
            <a:off x="7018002" y="40390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3"/>
          <p:cNvGrpSpPr/>
          <p:nvPr/>
        </p:nvGrpSpPr>
        <p:grpSpPr>
          <a:xfrm flipH="1">
            <a:off x="275142" y="4267470"/>
            <a:ext cx="492036" cy="492056"/>
            <a:chOff x="238125" y="1209825"/>
            <a:chExt cx="621650" cy="621675"/>
          </a:xfrm>
        </p:grpSpPr>
        <p:sp>
          <p:nvSpPr>
            <p:cNvPr id="124" name="Google Shape;12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2"/>
            </a:gs>
            <a:gs pos="100000">
              <a:schemeClr val="lt1"/>
            </a:gs>
          </a:gsLst>
          <a:lin ang="5400700" scaled="0"/>
        </a:gradFill>
      </p:bgPr>
    </p:bg>
    <p:spTree>
      <p:nvGrpSpPr>
        <p:cNvPr id="132" name="Shape 132"/>
        <p:cNvGrpSpPr/>
        <p:nvPr/>
      </p:nvGrpSpPr>
      <p:grpSpPr>
        <a:xfrm>
          <a:off x="0" y="0"/>
          <a:ext cx="0" cy="0"/>
          <a:chOff x="0" y="0"/>
          <a:chExt cx="0" cy="0"/>
        </a:xfrm>
      </p:grpSpPr>
      <p:sp>
        <p:nvSpPr>
          <p:cNvPr id="133" name="Google Shape;133;p14"/>
          <p:cNvSpPr txBox="1"/>
          <p:nvPr>
            <p:ph type="title"/>
          </p:nvPr>
        </p:nvSpPr>
        <p:spPr>
          <a:xfrm>
            <a:off x="2391900" y="30246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4"/>
          <p:cNvSpPr txBox="1"/>
          <p:nvPr>
            <p:ph idx="1" type="subTitle"/>
          </p:nvPr>
        </p:nvSpPr>
        <p:spPr>
          <a:xfrm>
            <a:off x="1956450" y="1586988"/>
            <a:ext cx="5231100" cy="12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14"/>
          <p:cNvSpPr/>
          <p:nvPr/>
        </p:nvSpPr>
        <p:spPr>
          <a:xfrm>
            <a:off x="3205150" y="4901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6" name="Google Shape;136;p14"/>
          <p:cNvSpPr/>
          <p:nvPr/>
        </p:nvSpPr>
        <p:spPr>
          <a:xfrm rot="-5400000">
            <a:off x="-1527775" y="21419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7" name="Google Shape;137;p14"/>
          <p:cNvSpPr/>
          <p:nvPr/>
        </p:nvSpPr>
        <p:spPr>
          <a:xfrm rot="10800000">
            <a:off x="2410652" y="-3251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6799248" y="3902325"/>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7904175" y="-2100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40" name="Shape 140"/>
        <p:cNvGrpSpPr/>
        <p:nvPr/>
      </p:nvGrpSpPr>
      <p:grpSpPr>
        <a:xfrm>
          <a:off x="0" y="0"/>
          <a:ext cx="0" cy="0"/>
          <a:chOff x="0" y="0"/>
          <a:chExt cx="0" cy="0"/>
        </a:xfrm>
      </p:grpSpPr>
      <p:sp>
        <p:nvSpPr>
          <p:cNvPr id="141" name="Google Shape;141;p15"/>
          <p:cNvSpPr txBox="1"/>
          <p:nvPr>
            <p:ph idx="1" type="subTitle"/>
          </p:nvPr>
        </p:nvSpPr>
        <p:spPr>
          <a:xfrm>
            <a:off x="4081150" y="2561250"/>
            <a:ext cx="4215000" cy="13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txBox="1"/>
          <p:nvPr>
            <p:ph type="title"/>
          </p:nvPr>
        </p:nvSpPr>
        <p:spPr>
          <a:xfrm>
            <a:off x="4081173" y="1798675"/>
            <a:ext cx="421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 name="Google Shape;143;p15"/>
          <p:cNvSpPr/>
          <p:nvPr/>
        </p:nvSpPr>
        <p:spPr>
          <a:xfrm flipH="1" rot="-7790531">
            <a:off x="-1096874" y="-24787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7268074" y="3617875"/>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45" name="Shape 145"/>
        <p:cNvGrpSpPr/>
        <p:nvPr/>
      </p:nvGrpSpPr>
      <p:grpSpPr>
        <a:xfrm>
          <a:off x="0" y="0"/>
          <a:ext cx="0" cy="0"/>
          <a:chOff x="0" y="0"/>
          <a:chExt cx="0" cy="0"/>
        </a:xfrm>
      </p:grpSpPr>
      <p:sp>
        <p:nvSpPr>
          <p:cNvPr id="146" name="Google Shape;146;p16"/>
          <p:cNvSpPr txBox="1"/>
          <p:nvPr>
            <p:ph idx="1" type="body"/>
          </p:nvPr>
        </p:nvSpPr>
        <p:spPr>
          <a:xfrm>
            <a:off x="4278725" y="1919450"/>
            <a:ext cx="4097400" cy="219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147" name="Google Shape;147;p16"/>
          <p:cNvSpPr txBox="1"/>
          <p:nvPr>
            <p:ph type="title"/>
          </p:nvPr>
        </p:nvSpPr>
        <p:spPr>
          <a:xfrm>
            <a:off x="4278725" y="787150"/>
            <a:ext cx="373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8" name="Google Shape;148;p16"/>
          <p:cNvSpPr/>
          <p:nvPr/>
        </p:nvSpPr>
        <p:spPr>
          <a:xfrm>
            <a:off x="-1393887" y="3569938"/>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1" name="Google Shape;151;p17"/>
          <p:cNvSpPr txBox="1"/>
          <p:nvPr>
            <p:ph idx="2" type="title"/>
          </p:nvPr>
        </p:nvSpPr>
        <p:spPr>
          <a:xfrm>
            <a:off x="2026913" y="3220625"/>
            <a:ext cx="23601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2" name="Google Shape;152;p17"/>
          <p:cNvSpPr txBox="1"/>
          <p:nvPr>
            <p:ph idx="3" type="title"/>
          </p:nvPr>
        </p:nvSpPr>
        <p:spPr>
          <a:xfrm>
            <a:off x="4756675" y="3220625"/>
            <a:ext cx="23604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3" name="Google Shape;153;p17"/>
          <p:cNvSpPr txBox="1"/>
          <p:nvPr>
            <p:ph idx="1" type="subTitle"/>
          </p:nvPr>
        </p:nvSpPr>
        <p:spPr>
          <a:xfrm>
            <a:off x="4756680" y="3632050"/>
            <a:ext cx="23604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17"/>
          <p:cNvSpPr txBox="1"/>
          <p:nvPr>
            <p:ph idx="4" type="subTitle"/>
          </p:nvPr>
        </p:nvSpPr>
        <p:spPr>
          <a:xfrm>
            <a:off x="2027071" y="3632050"/>
            <a:ext cx="2360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 name="Google Shape;155;p17"/>
          <p:cNvSpPr/>
          <p:nvPr/>
        </p:nvSpPr>
        <p:spPr>
          <a:xfrm>
            <a:off x="7117073" y="3849475"/>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7"/>
          <p:cNvGrpSpPr/>
          <p:nvPr/>
        </p:nvGrpSpPr>
        <p:grpSpPr>
          <a:xfrm flipH="1">
            <a:off x="8177980" y="525670"/>
            <a:ext cx="492036" cy="492056"/>
            <a:chOff x="238125" y="1209825"/>
            <a:chExt cx="621650" cy="621675"/>
          </a:xfrm>
        </p:grpSpPr>
        <p:sp>
          <p:nvSpPr>
            <p:cNvPr id="157" name="Google Shape;157;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7"/>
          <p:cNvGrpSpPr/>
          <p:nvPr/>
        </p:nvGrpSpPr>
        <p:grpSpPr>
          <a:xfrm flipH="1">
            <a:off x="395455" y="4310770"/>
            <a:ext cx="492036" cy="492056"/>
            <a:chOff x="238125" y="1209825"/>
            <a:chExt cx="621650" cy="621675"/>
          </a:xfrm>
        </p:grpSpPr>
        <p:sp>
          <p:nvSpPr>
            <p:cNvPr id="166" name="Google Shape;166;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rot="10800000">
            <a:off x="-2295773" y="-28940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 name="Shape 175"/>
        <p:cNvGrpSpPr/>
        <p:nvPr/>
      </p:nvGrpSpPr>
      <p:grpSpPr>
        <a:xfrm>
          <a:off x="0" y="0"/>
          <a:ext cx="0" cy="0"/>
          <a:chOff x="0" y="0"/>
          <a:chExt cx="0" cy="0"/>
        </a:xfrm>
      </p:grpSpPr>
      <p:sp>
        <p:nvSpPr>
          <p:cNvPr id="176" name="Google Shape;176;p18"/>
          <p:cNvSpPr txBox="1"/>
          <p:nvPr>
            <p:ph type="title"/>
          </p:nvPr>
        </p:nvSpPr>
        <p:spPr>
          <a:xfrm>
            <a:off x="939650" y="445025"/>
            <a:ext cx="7264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7" name="Google Shape;177;p18"/>
          <p:cNvSpPr txBox="1"/>
          <p:nvPr>
            <p:ph idx="2" type="title"/>
          </p:nvPr>
        </p:nvSpPr>
        <p:spPr>
          <a:xfrm>
            <a:off x="937700"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8"/>
          <p:cNvSpPr txBox="1"/>
          <p:nvPr>
            <p:ph idx="1" type="subTitle"/>
          </p:nvPr>
        </p:nvSpPr>
        <p:spPr>
          <a:xfrm>
            <a:off x="937700"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3" type="title"/>
          </p:nvPr>
        </p:nvSpPr>
        <p:spPr>
          <a:xfrm>
            <a:off x="3484423"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8"/>
          <p:cNvSpPr txBox="1"/>
          <p:nvPr>
            <p:ph idx="4" type="subTitle"/>
          </p:nvPr>
        </p:nvSpPr>
        <p:spPr>
          <a:xfrm>
            <a:off x="3484421"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8"/>
          <p:cNvSpPr txBox="1"/>
          <p:nvPr>
            <p:ph idx="5" type="title"/>
          </p:nvPr>
        </p:nvSpPr>
        <p:spPr>
          <a:xfrm>
            <a:off x="6031146"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8"/>
          <p:cNvSpPr txBox="1"/>
          <p:nvPr>
            <p:ph idx="6" type="subTitle"/>
          </p:nvPr>
        </p:nvSpPr>
        <p:spPr>
          <a:xfrm>
            <a:off x="6031149"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8"/>
          <p:cNvSpPr/>
          <p:nvPr/>
        </p:nvSpPr>
        <p:spPr>
          <a:xfrm rot="10800000">
            <a:off x="-2482748" y="-277642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7892523" y="35134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lt1"/>
            </a:gs>
            <a:gs pos="100000">
              <a:schemeClr val="dk2"/>
            </a:gs>
          </a:gsLst>
          <a:lin ang="18900732" scaled="0"/>
        </a:gradFill>
      </p:bgPr>
    </p:bg>
    <p:spTree>
      <p:nvGrpSpPr>
        <p:cNvPr id="185" name="Shape 185"/>
        <p:cNvGrpSpPr/>
        <p:nvPr/>
      </p:nvGrpSpPr>
      <p:grpSpPr>
        <a:xfrm>
          <a:off x="0" y="0"/>
          <a:ext cx="0" cy="0"/>
          <a:chOff x="0" y="0"/>
          <a:chExt cx="0" cy="0"/>
        </a:xfrm>
      </p:grpSpPr>
      <p:sp>
        <p:nvSpPr>
          <p:cNvPr id="186" name="Google Shape;186;p19"/>
          <p:cNvSpPr txBox="1"/>
          <p:nvPr>
            <p:ph type="title"/>
          </p:nvPr>
        </p:nvSpPr>
        <p:spPr>
          <a:xfrm>
            <a:off x="1160775" y="445025"/>
            <a:ext cx="68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7" name="Google Shape;187;p19"/>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9"/>
          <p:cNvSpPr txBox="1"/>
          <p:nvPr>
            <p:ph idx="1" type="subTitle"/>
          </p:nvPr>
        </p:nvSpPr>
        <p:spPr>
          <a:xfrm>
            <a:off x="2424850" y="20523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9"/>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9"/>
          <p:cNvSpPr txBox="1"/>
          <p:nvPr>
            <p:ph idx="4" type="subTitle"/>
          </p:nvPr>
        </p:nvSpPr>
        <p:spPr>
          <a:xfrm>
            <a:off x="4740954" y="20523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9"/>
          <p:cNvSpPr txBox="1"/>
          <p:nvPr>
            <p:ph idx="5" type="title"/>
          </p:nvPr>
        </p:nvSpPr>
        <p:spPr>
          <a:xfrm>
            <a:off x="2424850" y="32040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9"/>
          <p:cNvSpPr txBox="1"/>
          <p:nvPr>
            <p:ph idx="6"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19"/>
          <p:cNvSpPr txBox="1"/>
          <p:nvPr>
            <p:ph idx="7" type="title"/>
          </p:nvPr>
        </p:nvSpPr>
        <p:spPr>
          <a:xfrm>
            <a:off x="4740958" y="32040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9"/>
          <p:cNvSpPr txBox="1"/>
          <p:nvPr>
            <p:ph idx="8"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5" name="Google Shape;195;p19"/>
          <p:cNvSpPr/>
          <p:nvPr/>
        </p:nvSpPr>
        <p:spPr>
          <a:xfrm flipH="1">
            <a:off x="-2482748" y="3397700"/>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rot="10800000">
            <a:off x="7425573" y="-29653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99" name="Google Shape;199;p20"/>
          <p:cNvSpPr txBox="1"/>
          <p:nvPr>
            <p:ph idx="2" type="title"/>
          </p:nvPr>
        </p:nvSpPr>
        <p:spPr>
          <a:xfrm>
            <a:off x="1101175"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0"/>
          <p:cNvSpPr txBox="1"/>
          <p:nvPr>
            <p:ph idx="1" type="subTitle"/>
          </p:nvPr>
        </p:nvSpPr>
        <p:spPr>
          <a:xfrm>
            <a:off x="1101175"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0"/>
          <p:cNvSpPr txBox="1"/>
          <p:nvPr>
            <p:ph idx="3" type="title"/>
          </p:nvPr>
        </p:nvSpPr>
        <p:spPr>
          <a:xfrm>
            <a:off x="3578948"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0"/>
          <p:cNvSpPr txBox="1"/>
          <p:nvPr>
            <p:ph idx="4" type="subTitle"/>
          </p:nvPr>
        </p:nvSpPr>
        <p:spPr>
          <a:xfrm>
            <a:off x="3578948"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0"/>
          <p:cNvSpPr txBox="1"/>
          <p:nvPr>
            <p:ph idx="5" type="title"/>
          </p:nvPr>
        </p:nvSpPr>
        <p:spPr>
          <a:xfrm>
            <a:off x="1101175"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0"/>
          <p:cNvSpPr txBox="1"/>
          <p:nvPr>
            <p:ph idx="6" type="subTitle"/>
          </p:nvPr>
        </p:nvSpPr>
        <p:spPr>
          <a:xfrm>
            <a:off x="1101175"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0"/>
          <p:cNvSpPr txBox="1"/>
          <p:nvPr>
            <p:ph idx="7" type="title"/>
          </p:nvPr>
        </p:nvSpPr>
        <p:spPr>
          <a:xfrm>
            <a:off x="3578948"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8" type="subTitle"/>
          </p:nvPr>
        </p:nvSpPr>
        <p:spPr>
          <a:xfrm>
            <a:off x="3578948"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0"/>
          <p:cNvSpPr txBox="1"/>
          <p:nvPr>
            <p:ph idx="9" type="title"/>
          </p:nvPr>
        </p:nvSpPr>
        <p:spPr>
          <a:xfrm>
            <a:off x="6056727"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13" type="subTitle"/>
          </p:nvPr>
        </p:nvSpPr>
        <p:spPr>
          <a:xfrm>
            <a:off x="6056727"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14" type="title"/>
          </p:nvPr>
        </p:nvSpPr>
        <p:spPr>
          <a:xfrm>
            <a:off x="6056727"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15" type="subTitle"/>
          </p:nvPr>
        </p:nvSpPr>
        <p:spPr>
          <a:xfrm>
            <a:off x="6056727"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p:nvPr/>
        </p:nvSpPr>
        <p:spPr>
          <a:xfrm rot="10800000">
            <a:off x="-2482748" y="-27764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lt1"/>
            </a:gs>
          </a:gsLst>
          <a:lin ang="5400012" scaled="0"/>
        </a:gra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0000" y="1720278"/>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0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720000" y="3635778"/>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p:nvPr/>
        </p:nvSpPr>
        <p:spPr>
          <a:xfrm rot="10800000">
            <a:off x="-1640112" y="-3180850"/>
            <a:ext cx="4916700" cy="49167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713488"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 name="Google Shape;22;p3"/>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12" name="Shape 212"/>
        <p:cNvGrpSpPr/>
        <p:nvPr/>
      </p:nvGrpSpPr>
      <p:grpSpPr>
        <a:xfrm>
          <a:off x="0" y="0"/>
          <a:ext cx="0" cy="0"/>
          <a:chOff x="0" y="0"/>
          <a:chExt cx="0" cy="0"/>
        </a:xfrm>
      </p:grpSpPr>
      <p:sp>
        <p:nvSpPr>
          <p:cNvPr id="213" name="Google Shape;213;p21"/>
          <p:cNvSpPr txBox="1"/>
          <p:nvPr>
            <p:ph hasCustomPrompt="1" type="title"/>
          </p:nvPr>
        </p:nvSpPr>
        <p:spPr>
          <a:xfrm>
            <a:off x="2223600" y="67023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21"/>
          <p:cNvSpPr txBox="1"/>
          <p:nvPr>
            <p:ph idx="1" type="subTitle"/>
          </p:nvPr>
        </p:nvSpPr>
        <p:spPr>
          <a:xfrm>
            <a:off x="2223600" y="1253631"/>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5" name="Google Shape;215;p21"/>
          <p:cNvSpPr txBox="1"/>
          <p:nvPr>
            <p:ph hasCustomPrompt="1" idx="2" type="title"/>
          </p:nvPr>
        </p:nvSpPr>
        <p:spPr>
          <a:xfrm>
            <a:off x="2223600" y="19679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 name="Google Shape;216;p21"/>
          <p:cNvSpPr txBox="1"/>
          <p:nvPr>
            <p:ph idx="3" type="subTitle"/>
          </p:nvPr>
        </p:nvSpPr>
        <p:spPr>
          <a:xfrm>
            <a:off x="2223600" y="2564050"/>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 name="Google Shape;217;p21"/>
          <p:cNvSpPr txBox="1"/>
          <p:nvPr>
            <p:ph hasCustomPrompt="1" idx="4" type="title"/>
          </p:nvPr>
        </p:nvSpPr>
        <p:spPr>
          <a:xfrm>
            <a:off x="2223600" y="3265644"/>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8" name="Google Shape;218;p21"/>
          <p:cNvSpPr txBox="1"/>
          <p:nvPr>
            <p:ph idx="5" type="subTitle"/>
          </p:nvPr>
        </p:nvSpPr>
        <p:spPr>
          <a:xfrm>
            <a:off x="2223600" y="387446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 name="Google Shape;219;p21"/>
          <p:cNvSpPr/>
          <p:nvPr/>
        </p:nvSpPr>
        <p:spPr>
          <a:xfrm flipH="1" rot="10800000">
            <a:off x="-1386950" y="-2176422"/>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rot="3009469">
            <a:off x="6254489" y="258266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rot="-5400000">
            <a:off x="-1370000" y="30277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2" name="Google Shape;222;p21"/>
          <p:cNvSpPr/>
          <p:nvPr/>
        </p:nvSpPr>
        <p:spPr>
          <a:xfrm rot="5400000">
            <a:off x="7376150" y="10864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bg>
      <p:bgPr>
        <a:gradFill>
          <a:gsLst>
            <a:gs pos="0">
              <a:schemeClr val="accent2"/>
            </a:gs>
            <a:gs pos="100000">
              <a:schemeClr val="lt1"/>
            </a:gs>
          </a:gsLst>
          <a:lin ang="18900732" scaled="0"/>
        </a:gradFill>
      </p:bgPr>
    </p:bg>
    <p:spTree>
      <p:nvGrpSpPr>
        <p:cNvPr id="223" name="Shape 223"/>
        <p:cNvGrpSpPr/>
        <p:nvPr/>
      </p:nvGrpSpPr>
      <p:grpSpPr>
        <a:xfrm>
          <a:off x="0" y="0"/>
          <a:ext cx="0" cy="0"/>
          <a:chOff x="0" y="0"/>
          <a:chExt cx="0" cy="0"/>
        </a:xfrm>
      </p:grpSpPr>
      <p:sp>
        <p:nvSpPr>
          <p:cNvPr id="224" name="Google Shape;224;p22"/>
          <p:cNvSpPr txBox="1"/>
          <p:nvPr>
            <p:ph type="title"/>
          </p:nvPr>
        </p:nvSpPr>
        <p:spPr>
          <a:xfrm>
            <a:off x="872400" y="1790200"/>
            <a:ext cx="29037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5" name="Google Shape;225;p22"/>
          <p:cNvSpPr txBox="1"/>
          <p:nvPr>
            <p:ph idx="1" type="subTitle"/>
          </p:nvPr>
        </p:nvSpPr>
        <p:spPr>
          <a:xfrm>
            <a:off x="872400" y="3024625"/>
            <a:ext cx="31878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2"/>
          <p:cNvSpPr/>
          <p:nvPr/>
        </p:nvSpPr>
        <p:spPr>
          <a:xfrm>
            <a:off x="5799173" y="31036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rot="10800000">
            <a:off x="254252" y="-3031150"/>
            <a:ext cx="4322700" cy="43224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1169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229" name="Shape 229"/>
        <p:cNvGrpSpPr/>
        <p:nvPr/>
      </p:nvGrpSpPr>
      <p:grpSpPr>
        <a:xfrm>
          <a:off x="0" y="0"/>
          <a:ext cx="0" cy="0"/>
          <a:chOff x="0" y="0"/>
          <a:chExt cx="0" cy="0"/>
        </a:xfrm>
      </p:grpSpPr>
      <p:sp>
        <p:nvSpPr>
          <p:cNvPr id="230" name="Google Shape;230;p23"/>
          <p:cNvSpPr txBox="1"/>
          <p:nvPr>
            <p:ph type="title"/>
          </p:nvPr>
        </p:nvSpPr>
        <p:spPr>
          <a:xfrm>
            <a:off x="3888975" y="2206435"/>
            <a:ext cx="4294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 name="Google Shape;231;p23"/>
          <p:cNvSpPr txBox="1"/>
          <p:nvPr>
            <p:ph idx="1" type="subTitle"/>
          </p:nvPr>
        </p:nvSpPr>
        <p:spPr>
          <a:xfrm>
            <a:off x="5017275" y="2922725"/>
            <a:ext cx="3166500" cy="79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3"/>
          <p:cNvSpPr/>
          <p:nvPr/>
        </p:nvSpPr>
        <p:spPr>
          <a:xfrm flipH="1">
            <a:off x="-1081486"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rot="10800000">
            <a:off x="5902786" y="-28312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83367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bg>
      <p:bgPr>
        <a:gradFill>
          <a:gsLst>
            <a:gs pos="0">
              <a:schemeClr val="lt1"/>
            </a:gs>
            <a:gs pos="100000">
              <a:schemeClr val="dk2"/>
            </a:gs>
          </a:gsLst>
          <a:lin ang="8099331" scaled="0"/>
        </a:gradFill>
      </p:bgPr>
    </p:bg>
    <p:spTree>
      <p:nvGrpSpPr>
        <p:cNvPr id="235" name="Shape 235"/>
        <p:cNvGrpSpPr/>
        <p:nvPr/>
      </p:nvGrpSpPr>
      <p:grpSpPr>
        <a:xfrm>
          <a:off x="0" y="0"/>
          <a:ext cx="0" cy="0"/>
          <a:chOff x="0" y="0"/>
          <a:chExt cx="0" cy="0"/>
        </a:xfrm>
      </p:grpSpPr>
      <p:sp>
        <p:nvSpPr>
          <p:cNvPr id="236" name="Google Shape;236;p24"/>
          <p:cNvSpPr txBox="1"/>
          <p:nvPr>
            <p:ph type="title"/>
          </p:nvPr>
        </p:nvSpPr>
        <p:spPr>
          <a:xfrm>
            <a:off x="872400" y="2208864"/>
            <a:ext cx="437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7" name="Google Shape;237;p24"/>
          <p:cNvSpPr txBox="1"/>
          <p:nvPr>
            <p:ph idx="1" type="subTitle"/>
          </p:nvPr>
        </p:nvSpPr>
        <p:spPr>
          <a:xfrm>
            <a:off x="872400" y="3027400"/>
            <a:ext cx="31455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24"/>
          <p:cNvSpPr/>
          <p:nvPr/>
        </p:nvSpPr>
        <p:spPr>
          <a:xfrm>
            <a:off x="5799173"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0800000">
            <a:off x="-1231298" y="-28312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8101725" y="3902325"/>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4324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gradFill>
          <a:gsLst>
            <a:gs pos="0">
              <a:schemeClr val="lt1"/>
            </a:gs>
            <a:gs pos="100000">
              <a:schemeClr val="dk2"/>
            </a:gs>
          </a:gsLst>
          <a:lin ang="18900732" scaled="0"/>
        </a:gradFill>
      </p:bgPr>
    </p:bg>
    <p:spTree>
      <p:nvGrpSpPr>
        <p:cNvPr id="242" name="Shape 242"/>
        <p:cNvGrpSpPr/>
        <p:nvPr/>
      </p:nvGrpSpPr>
      <p:grpSpPr>
        <a:xfrm>
          <a:off x="0" y="0"/>
          <a:ext cx="0" cy="0"/>
          <a:chOff x="0" y="0"/>
          <a:chExt cx="0" cy="0"/>
        </a:xfrm>
      </p:grpSpPr>
      <p:sp>
        <p:nvSpPr>
          <p:cNvPr id="243" name="Google Shape;24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4" name="Google Shape;244;p25"/>
          <p:cNvSpPr/>
          <p:nvPr/>
        </p:nvSpPr>
        <p:spPr>
          <a:xfrm>
            <a:off x="725069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flipH="1">
            <a:off x="8196442" y="525670"/>
            <a:ext cx="492036" cy="492056"/>
            <a:chOff x="238125" y="1209825"/>
            <a:chExt cx="621650" cy="621675"/>
          </a:xfrm>
        </p:grpSpPr>
        <p:sp>
          <p:nvSpPr>
            <p:cNvPr id="246" name="Google Shape;246;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5"/>
          <p:cNvGrpSpPr/>
          <p:nvPr/>
        </p:nvGrpSpPr>
        <p:grpSpPr>
          <a:xfrm flipH="1">
            <a:off x="331355" y="4322320"/>
            <a:ext cx="492036" cy="492056"/>
            <a:chOff x="238125" y="1209825"/>
            <a:chExt cx="621650" cy="621675"/>
          </a:xfrm>
        </p:grpSpPr>
        <p:sp>
          <p:nvSpPr>
            <p:cNvPr id="255" name="Google Shape;255;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5"/>
          <p:cNvSpPr/>
          <p:nvPr/>
        </p:nvSpPr>
        <p:spPr>
          <a:xfrm rot="10800000">
            <a:off x="-2620623" y="-301720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gradFill>
          <a:gsLst>
            <a:gs pos="0">
              <a:schemeClr val="accent2"/>
            </a:gs>
            <a:gs pos="100000">
              <a:schemeClr val="lt1"/>
            </a:gs>
          </a:gsLst>
          <a:lin ang="18900732" scaled="0"/>
        </a:gradFill>
      </p:bgPr>
    </p:bg>
    <p:spTree>
      <p:nvGrpSpPr>
        <p:cNvPr id="265" name="Shape 265"/>
        <p:cNvGrpSpPr/>
        <p:nvPr/>
      </p:nvGrpSpPr>
      <p:grpSpPr>
        <a:xfrm>
          <a:off x="0" y="0"/>
          <a:ext cx="0" cy="0"/>
          <a:chOff x="0" y="0"/>
          <a:chExt cx="0" cy="0"/>
        </a:xfrm>
      </p:grpSpPr>
      <p:sp>
        <p:nvSpPr>
          <p:cNvPr id="266" name="Google Shape;26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7" name="Google Shape;267;p26"/>
          <p:cNvSpPr/>
          <p:nvPr/>
        </p:nvSpPr>
        <p:spPr>
          <a:xfrm rot="10800000">
            <a:off x="-2497473" y="-30472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6"/>
          <p:cNvGrpSpPr/>
          <p:nvPr/>
        </p:nvGrpSpPr>
        <p:grpSpPr>
          <a:xfrm flipH="1" rot="10800000">
            <a:off x="398097" y="4159674"/>
            <a:ext cx="492036" cy="492056"/>
            <a:chOff x="238125" y="1209825"/>
            <a:chExt cx="621650" cy="621675"/>
          </a:xfrm>
        </p:grpSpPr>
        <p:sp>
          <p:nvSpPr>
            <p:cNvPr id="269" name="Google Shape;269;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6"/>
          <p:cNvGrpSpPr/>
          <p:nvPr/>
        </p:nvGrpSpPr>
        <p:grpSpPr>
          <a:xfrm flipH="1" rot="10800000">
            <a:off x="8272660" y="378074"/>
            <a:ext cx="492036" cy="492056"/>
            <a:chOff x="238125" y="1209825"/>
            <a:chExt cx="621650" cy="621675"/>
          </a:xfrm>
        </p:grpSpPr>
        <p:sp>
          <p:nvSpPr>
            <p:cNvPr id="278" name="Google Shape;278;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6"/>
          <p:cNvSpPr/>
          <p:nvPr/>
        </p:nvSpPr>
        <p:spPr>
          <a:xfrm>
            <a:off x="7488698" y="39535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spTree>
      <p:nvGrpSpPr>
        <p:cNvPr id="287" name="Shape 287"/>
        <p:cNvGrpSpPr/>
        <p:nvPr/>
      </p:nvGrpSpPr>
      <p:grpSpPr>
        <a:xfrm>
          <a:off x="0" y="0"/>
          <a:ext cx="0" cy="0"/>
          <a:chOff x="0" y="0"/>
          <a:chExt cx="0" cy="0"/>
        </a:xfrm>
      </p:grpSpPr>
      <p:sp>
        <p:nvSpPr>
          <p:cNvPr id="288" name="Google Shape;2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9" name="Google Shape;289;p27"/>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7"/>
          <p:cNvGrpSpPr/>
          <p:nvPr/>
        </p:nvGrpSpPr>
        <p:grpSpPr>
          <a:xfrm>
            <a:off x="398097" y="919645"/>
            <a:ext cx="492036" cy="492056"/>
            <a:chOff x="238125" y="1209825"/>
            <a:chExt cx="621650" cy="621675"/>
          </a:xfrm>
        </p:grpSpPr>
        <p:sp>
          <p:nvSpPr>
            <p:cNvPr id="291" name="Google Shape;291;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7"/>
          <p:cNvGrpSpPr/>
          <p:nvPr/>
        </p:nvGrpSpPr>
        <p:grpSpPr>
          <a:xfrm>
            <a:off x="8263185" y="571270"/>
            <a:ext cx="492036" cy="492056"/>
            <a:chOff x="238125" y="1209825"/>
            <a:chExt cx="621650" cy="621675"/>
          </a:xfrm>
        </p:grpSpPr>
        <p:sp>
          <p:nvSpPr>
            <p:cNvPr id="300" name="Google Shape;300;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gradFill>
          <a:gsLst>
            <a:gs pos="0">
              <a:schemeClr val="accent2"/>
            </a:gs>
            <a:gs pos="100000">
              <a:schemeClr val="lt1"/>
            </a:gs>
          </a:gsLst>
          <a:lin ang="18900732" scaled="0"/>
        </a:grad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4357400" y="1720278"/>
            <a:ext cx="37392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10" name="Google Shape;310;p28"/>
          <p:cNvSpPr txBox="1"/>
          <p:nvPr>
            <p:ph hasCustomPrompt="1" idx="2" type="title"/>
          </p:nvPr>
        </p:nvSpPr>
        <p:spPr>
          <a:xfrm>
            <a:off x="70397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28"/>
          <p:cNvSpPr txBox="1"/>
          <p:nvPr>
            <p:ph idx="1" type="subTitle"/>
          </p:nvPr>
        </p:nvSpPr>
        <p:spPr>
          <a:xfrm>
            <a:off x="5540000" y="3635778"/>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12" name="Google Shape;312;p28"/>
          <p:cNvSpPr/>
          <p:nvPr/>
        </p:nvSpPr>
        <p:spPr>
          <a:xfrm flipH="1">
            <a:off x="-1640112"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633079"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14" name="Google Shape;314;p28"/>
          <p:cNvSpPr/>
          <p:nvPr/>
        </p:nvSpPr>
        <p:spPr>
          <a:xfrm rot="-5400000">
            <a:off x="-1429971"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2">
    <p:bg>
      <p:bgPr>
        <a:gradFill>
          <a:gsLst>
            <a:gs pos="0">
              <a:schemeClr val="lt1"/>
            </a:gs>
            <a:gs pos="100000">
              <a:schemeClr val="dk2"/>
            </a:gs>
          </a:gsLst>
          <a:lin ang="18900044" scaled="0"/>
        </a:gradFill>
      </p:bgPr>
    </p:bg>
    <p:spTree>
      <p:nvGrpSpPr>
        <p:cNvPr id="315" name="Shape 315"/>
        <p:cNvGrpSpPr/>
        <p:nvPr/>
      </p:nvGrpSpPr>
      <p:grpSpPr>
        <a:xfrm>
          <a:off x="0" y="0"/>
          <a:ext cx="0" cy="0"/>
          <a:chOff x="0" y="0"/>
          <a:chExt cx="0" cy="0"/>
        </a:xfrm>
      </p:grpSpPr>
      <p:sp>
        <p:nvSpPr>
          <p:cNvPr id="316" name="Google Shape;316;p29"/>
          <p:cNvSpPr txBox="1"/>
          <p:nvPr>
            <p:ph idx="1" type="body"/>
          </p:nvPr>
        </p:nvSpPr>
        <p:spPr>
          <a:xfrm>
            <a:off x="720000" y="1554668"/>
            <a:ext cx="41010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317" name="Google Shape;317;p29"/>
          <p:cNvSpPr txBox="1"/>
          <p:nvPr>
            <p:ph type="title"/>
          </p:nvPr>
        </p:nvSpPr>
        <p:spPr>
          <a:xfrm>
            <a:off x="720000" y="779546"/>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8" name="Google Shape;318;p29"/>
          <p:cNvSpPr/>
          <p:nvPr/>
        </p:nvSpPr>
        <p:spPr>
          <a:xfrm>
            <a:off x="6564950" y="362255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7790531">
            <a:off x="497123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720000"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321" name="Shape 321"/>
        <p:cNvGrpSpPr/>
        <p:nvPr/>
      </p:nvGrpSpPr>
      <p:grpSpPr>
        <a:xfrm>
          <a:off x="0" y="0"/>
          <a:ext cx="0" cy="0"/>
          <a:chOff x="0" y="0"/>
          <a:chExt cx="0" cy="0"/>
        </a:xfrm>
      </p:grpSpPr>
      <p:sp>
        <p:nvSpPr>
          <p:cNvPr id="322" name="Google Shape;32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3" name="Google Shape;323;p30"/>
          <p:cNvSpPr/>
          <p:nvPr/>
        </p:nvSpPr>
        <p:spPr>
          <a:xfrm>
            <a:off x="7250698" y="39347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0"/>
          <p:cNvGrpSpPr/>
          <p:nvPr/>
        </p:nvGrpSpPr>
        <p:grpSpPr>
          <a:xfrm flipH="1">
            <a:off x="8196442" y="525670"/>
            <a:ext cx="492036" cy="492056"/>
            <a:chOff x="238125" y="1209825"/>
            <a:chExt cx="621650" cy="621675"/>
          </a:xfrm>
        </p:grpSpPr>
        <p:sp>
          <p:nvSpPr>
            <p:cNvPr id="325" name="Google Shape;325;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0"/>
          <p:cNvGrpSpPr/>
          <p:nvPr/>
        </p:nvGrpSpPr>
        <p:grpSpPr>
          <a:xfrm flipH="1">
            <a:off x="331355" y="4322320"/>
            <a:ext cx="492036" cy="492056"/>
            <a:chOff x="238125" y="1209825"/>
            <a:chExt cx="621650" cy="621675"/>
          </a:xfrm>
        </p:grpSpPr>
        <p:sp>
          <p:nvSpPr>
            <p:cNvPr id="334" name="Google Shape;334;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0"/>
          <p:cNvSpPr/>
          <p:nvPr/>
        </p:nvSpPr>
        <p:spPr>
          <a:xfrm rot="10800000">
            <a:off x="-2819548" y="-31971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idx="1" type="body"/>
          </p:nvPr>
        </p:nvSpPr>
        <p:spPr>
          <a:xfrm>
            <a:off x="1125875" y="2508075"/>
            <a:ext cx="3060900" cy="17625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Arial"/>
              <a:buChar char="●"/>
              <a:defRPr/>
            </a:lvl1pPr>
            <a:lvl2pPr indent="-317500" lvl="1" marL="914400">
              <a:spcBef>
                <a:spcPts val="0"/>
              </a:spcBef>
              <a:spcAft>
                <a:spcPts val="0"/>
              </a:spcAft>
              <a:buSzPts val="1400"/>
              <a:buFont typeface="Arial"/>
              <a:buChar char="○"/>
              <a:defRPr/>
            </a:lvl2pPr>
            <a:lvl3pPr indent="-317500" lvl="2" marL="1371600">
              <a:spcBef>
                <a:spcPts val="1600"/>
              </a:spcBef>
              <a:spcAft>
                <a:spcPts val="0"/>
              </a:spcAft>
              <a:buSzPts val="1400"/>
              <a:buFont typeface="Arial"/>
              <a:buChar char="■"/>
              <a:defRPr/>
            </a:lvl3pPr>
            <a:lvl4pPr indent="-317500" lvl="3" marL="1828800">
              <a:spcBef>
                <a:spcPts val="1600"/>
              </a:spcBef>
              <a:spcAft>
                <a:spcPts val="0"/>
              </a:spcAft>
              <a:buSzPts val="1400"/>
              <a:buFont typeface="Arial"/>
              <a:buChar char="●"/>
              <a:defRPr/>
            </a:lvl4pPr>
            <a:lvl5pPr indent="-317500" lvl="4" marL="2286000">
              <a:spcBef>
                <a:spcPts val="1600"/>
              </a:spcBef>
              <a:spcAft>
                <a:spcPts val="0"/>
              </a:spcAft>
              <a:buSzPts val="1400"/>
              <a:buFont typeface="Arial"/>
              <a:buChar char="○"/>
              <a:defRPr/>
            </a:lvl5pPr>
            <a:lvl6pPr indent="-317500" lvl="5" marL="2743200">
              <a:spcBef>
                <a:spcPts val="1600"/>
              </a:spcBef>
              <a:spcAft>
                <a:spcPts val="0"/>
              </a:spcAft>
              <a:buSzPts val="1400"/>
              <a:buFont typeface="Arial"/>
              <a:buChar char="■"/>
              <a:defRPr/>
            </a:lvl6pPr>
            <a:lvl7pPr indent="-317500" lvl="6" marL="3200400">
              <a:spcBef>
                <a:spcPts val="1600"/>
              </a:spcBef>
              <a:spcAft>
                <a:spcPts val="0"/>
              </a:spcAft>
              <a:buSzPts val="1400"/>
              <a:buFont typeface="Arial"/>
              <a:buChar char="●"/>
              <a:defRPr/>
            </a:lvl7pPr>
            <a:lvl8pPr indent="-317500" lvl="7" marL="3657600">
              <a:spcBef>
                <a:spcPts val="1600"/>
              </a:spcBef>
              <a:spcAft>
                <a:spcPts val="0"/>
              </a:spcAft>
              <a:buSzPts val="1400"/>
              <a:buFont typeface="Arial"/>
              <a:buChar char="○"/>
              <a:defRPr/>
            </a:lvl8pPr>
            <a:lvl9pPr indent="-317500" lvl="8" marL="4114800">
              <a:spcBef>
                <a:spcPts val="1600"/>
              </a:spcBef>
              <a:spcAft>
                <a:spcPts val="1600"/>
              </a:spcAft>
              <a:buSzPts val="1400"/>
              <a:buFont typeface="Arial"/>
              <a:buChar char="■"/>
              <a:defRPr/>
            </a:lvl9pPr>
          </a:lstStyle>
          <a:p/>
        </p:txBody>
      </p:sp>
      <p:sp>
        <p:nvSpPr>
          <p:cNvPr id="344" name="Google Shape;344;p30"/>
          <p:cNvSpPr txBox="1"/>
          <p:nvPr>
            <p:ph idx="2" type="body"/>
          </p:nvPr>
        </p:nvSpPr>
        <p:spPr>
          <a:xfrm>
            <a:off x="4768225" y="2508075"/>
            <a:ext cx="3249900" cy="1762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0F0F0F"/>
              </a:buClr>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1600"/>
              </a:spcBef>
              <a:spcAft>
                <a:spcPts val="0"/>
              </a:spcAft>
              <a:buSzPts val="1400"/>
              <a:buFont typeface="Arial"/>
              <a:buChar char="■"/>
              <a:defRPr/>
            </a:lvl3pPr>
            <a:lvl4pPr indent="-317500" lvl="3" marL="1828800" rtl="0">
              <a:spcBef>
                <a:spcPts val="1600"/>
              </a:spcBef>
              <a:spcAft>
                <a:spcPts val="0"/>
              </a:spcAft>
              <a:buSzPts val="1400"/>
              <a:buFont typeface="Arial"/>
              <a:buChar char="●"/>
              <a:defRPr/>
            </a:lvl4pPr>
            <a:lvl5pPr indent="-317500" lvl="4" marL="2286000" rtl="0">
              <a:spcBef>
                <a:spcPts val="1600"/>
              </a:spcBef>
              <a:spcAft>
                <a:spcPts val="0"/>
              </a:spcAft>
              <a:buSzPts val="1400"/>
              <a:buFont typeface="Arial"/>
              <a:buChar char="○"/>
              <a:defRPr/>
            </a:lvl5pPr>
            <a:lvl6pPr indent="-317500" lvl="5" marL="2743200" rtl="0">
              <a:spcBef>
                <a:spcPts val="1600"/>
              </a:spcBef>
              <a:spcAft>
                <a:spcPts val="0"/>
              </a:spcAft>
              <a:buSzPts val="1400"/>
              <a:buFont typeface="Arial"/>
              <a:buChar char="■"/>
              <a:defRPr/>
            </a:lvl6pPr>
            <a:lvl7pPr indent="-317500" lvl="6" marL="3200400" rtl="0">
              <a:spcBef>
                <a:spcPts val="1600"/>
              </a:spcBef>
              <a:spcAft>
                <a:spcPts val="0"/>
              </a:spcAft>
              <a:buSzPts val="1400"/>
              <a:buFont typeface="Arial"/>
              <a:buChar char="●"/>
              <a:defRPr/>
            </a:lvl7pPr>
            <a:lvl8pPr indent="-317500" lvl="7" marL="3657600" rtl="0">
              <a:spcBef>
                <a:spcPts val="1600"/>
              </a:spcBef>
              <a:spcAft>
                <a:spcPts val="0"/>
              </a:spcAft>
              <a:buSzPts val="1400"/>
              <a:buFont typeface="Arial"/>
              <a:buChar char="○"/>
              <a:defRPr/>
            </a:lvl8pPr>
            <a:lvl9pPr indent="-317500" lvl="8" marL="4114800" rtl="0">
              <a:spcBef>
                <a:spcPts val="1600"/>
              </a:spcBef>
              <a:spcAft>
                <a:spcPts val="1600"/>
              </a:spcAft>
              <a:buSzPts val="1400"/>
              <a:buFont typeface="Arial"/>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lt1"/>
            </a:gs>
          </a:gsLst>
          <a:lin ang="18900044" scaled="0"/>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6" name="Google Shape;26;p4"/>
          <p:cNvSpPr/>
          <p:nvPr/>
        </p:nvSpPr>
        <p:spPr>
          <a:xfrm>
            <a:off x="5125325" y="296800"/>
            <a:ext cx="26193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0800000">
            <a:off x="-1846850" y="-244277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979500" y="417460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9" name="Google Shape;39;p4"/>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345" name="Shape 345"/>
        <p:cNvGrpSpPr/>
        <p:nvPr/>
      </p:nvGrpSpPr>
      <p:grpSpPr>
        <a:xfrm>
          <a:off x="0" y="0"/>
          <a:ext cx="0" cy="0"/>
          <a:chOff x="0" y="0"/>
          <a:chExt cx="0" cy="0"/>
        </a:xfrm>
      </p:grpSpPr>
      <p:sp>
        <p:nvSpPr>
          <p:cNvPr id="346" name="Google Shape;346;p31"/>
          <p:cNvSpPr txBox="1"/>
          <p:nvPr>
            <p:ph type="ctrTitle"/>
          </p:nvPr>
        </p:nvSpPr>
        <p:spPr>
          <a:xfrm>
            <a:off x="2562600" y="1051300"/>
            <a:ext cx="401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7" name="Google Shape;347;p31"/>
          <p:cNvSpPr txBox="1"/>
          <p:nvPr>
            <p:ph idx="1" type="subTitle"/>
          </p:nvPr>
        </p:nvSpPr>
        <p:spPr>
          <a:xfrm>
            <a:off x="2405250" y="1759525"/>
            <a:ext cx="4333500" cy="7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Source Sans Pro"/>
                <a:ea typeface="Source Sans Pro"/>
                <a:cs typeface="Source Sans Pro"/>
                <a:sym typeface="Source Sans Pro"/>
              </a:defRPr>
            </a:lvl1pPr>
            <a:lvl2pPr lvl="1"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2pPr>
            <a:lvl3pPr lvl="2"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3pPr>
            <a:lvl4pPr lvl="3"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4pPr>
            <a:lvl5pPr lvl="4"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5pPr>
            <a:lvl6pPr lvl="5"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6pPr>
            <a:lvl7pPr lvl="6"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7pPr>
            <a:lvl8pPr lvl="7"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8pPr>
            <a:lvl9pPr lvl="8" rtl="0" algn="ctr">
              <a:lnSpc>
                <a:spcPct val="100000"/>
              </a:lnSpc>
              <a:spcBef>
                <a:spcPts val="1600"/>
              </a:spcBef>
              <a:spcAft>
                <a:spcPts val="1600"/>
              </a:spcAft>
              <a:buNone/>
              <a:defRPr>
                <a:solidFill>
                  <a:schemeClr val="dk1"/>
                </a:solidFill>
                <a:latin typeface="Source Sans Pro"/>
                <a:ea typeface="Source Sans Pro"/>
                <a:cs typeface="Source Sans Pro"/>
                <a:sym typeface="Source Sans Pro"/>
              </a:defRPr>
            </a:lvl9pPr>
          </a:lstStyle>
          <a:p/>
        </p:txBody>
      </p:sp>
      <p:sp>
        <p:nvSpPr>
          <p:cNvPr id="348" name="Google Shape;348;p31"/>
          <p:cNvSpPr txBox="1"/>
          <p:nvPr/>
        </p:nvSpPr>
        <p:spPr>
          <a:xfrm>
            <a:off x="1925400" y="3317850"/>
            <a:ext cx="5293200" cy="6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Light"/>
                <a:ea typeface="Source Sans Pro Light"/>
                <a:cs typeface="Source Sans Pro Light"/>
                <a:sym typeface="Source Sans Pro Light"/>
              </a:rPr>
              <a:t>CREDITS: This presentation template was created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including icons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and infographics &amp; images by </a:t>
            </a:r>
            <a:r>
              <a:rPr b="1" lang="en" sz="1200">
                <a:solidFill>
                  <a:schemeClr val="dk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1"/>
              </a:solidFill>
              <a:latin typeface="Source Sans Pro"/>
              <a:ea typeface="Source Sans Pro"/>
              <a:cs typeface="Source Sans Pro"/>
              <a:sym typeface="Source Sans Pro"/>
            </a:endParaRPr>
          </a:p>
        </p:txBody>
      </p:sp>
      <p:sp>
        <p:nvSpPr>
          <p:cNvPr id="349" name="Google Shape;349;p31"/>
          <p:cNvSpPr/>
          <p:nvPr/>
        </p:nvSpPr>
        <p:spPr>
          <a:xfrm flipH="1">
            <a:off x="-2156448" y="33853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5400000">
            <a:off x="7218448" y="-25216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1"/>
          <p:cNvGrpSpPr/>
          <p:nvPr/>
        </p:nvGrpSpPr>
        <p:grpSpPr>
          <a:xfrm flipH="1" rot="10800000">
            <a:off x="550297" y="613949"/>
            <a:ext cx="492036" cy="492056"/>
            <a:chOff x="238125" y="1209825"/>
            <a:chExt cx="621650" cy="621675"/>
          </a:xfrm>
        </p:grpSpPr>
        <p:sp>
          <p:nvSpPr>
            <p:cNvPr id="352" name="Google Shape;352;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1"/>
          <p:cNvGrpSpPr/>
          <p:nvPr/>
        </p:nvGrpSpPr>
        <p:grpSpPr>
          <a:xfrm flipH="1" rot="10800000">
            <a:off x="8106347" y="4108974"/>
            <a:ext cx="492036" cy="492056"/>
            <a:chOff x="238125" y="1209825"/>
            <a:chExt cx="621650" cy="621675"/>
          </a:xfrm>
        </p:grpSpPr>
        <p:sp>
          <p:nvSpPr>
            <p:cNvPr id="361" name="Google Shape;361;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1"/>
          <p:cNvSpPr/>
          <p:nvPr/>
        </p:nvSpPr>
        <p:spPr>
          <a:xfrm>
            <a:off x="52483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0" name="Google Shape;370;p31"/>
          <p:cNvSpPr/>
          <p:nvPr/>
        </p:nvSpPr>
        <p:spPr>
          <a:xfrm>
            <a:off x="169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3">
    <p:bg>
      <p:bgPr>
        <a:gradFill>
          <a:gsLst>
            <a:gs pos="0">
              <a:schemeClr val="lt1"/>
            </a:gs>
            <a:gs pos="50000">
              <a:schemeClr val="lt1"/>
            </a:gs>
            <a:gs pos="100000">
              <a:schemeClr val="dk2"/>
            </a:gs>
          </a:gsLst>
          <a:lin ang="8099331" scaled="0"/>
        </a:gradFill>
      </p:bgPr>
    </p:bg>
    <p:spTree>
      <p:nvGrpSpPr>
        <p:cNvPr id="371" name="Shape 371"/>
        <p:cNvGrpSpPr/>
        <p:nvPr/>
      </p:nvGrpSpPr>
      <p:grpSpPr>
        <a:xfrm>
          <a:off x="0" y="0"/>
          <a:ext cx="0" cy="0"/>
          <a:chOff x="0" y="0"/>
          <a:chExt cx="0" cy="0"/>
        </a:xfrm>
      </p:grpSpPr>
      <p:sp>
        <p:nvSpPr>
          <p:cNvPr id="372" name="Google Shape;372;p32"/>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5" name="Google Shape;375;p32"/>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MAIN_POINT_1">
    <p:bg>
      <p:bgPr>
        <a:gradFill>
          <a:gsLst>
            <a:gs pos="0">
              <a:schemeClr val="accent1"/>
            </a:gs>
            <a:gs pos="100000">
              <a:schemeClr val="lt2"/>
            </a:gs>
          </a:gsLst>
          <a:lin ang="13500032" scaled="0"/>
        </a:gradFill>
      </p:bgPr>
    </p:bg>
    <p:spTree>
      <p:nvGrpSpPr>
        <p:cNvPr id="376"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9" name="Google Shape;379;p33"/>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80" name="Google Shape;380;p33"/>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lt1"/>
            </a:gs>
          </a:gsLst>
          <a:lin ang="18900732" scaled="0"/>
        </a:gradFill>
      </p:bgPr>
    </p:bg>
    <p:spTree>
      <p:nvGrpSpPr>
        <p:cNvPr id="40" name="Shape 40"/>
        <p:cNvGrpSpPr/>
        <p:nvPr/>
      </p:nvGrpSpPr>
      <p:grpSpPr>
        <a:xfrm>
          <a:off x="0" y="0"/>
          <a:ext cx="0" cy="0"/>
          <a:chOff x="0" y="0"/>
          <a:chExt cx="0" cy="0"/>
        </a:xfrm>
      </p:grpSpPr>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 name="Google Shape;42;p5"/>
          <p:cNvSpPr txBox="1"/>
          <p:nvPr>
            <p:ph idx="2" type="title"/>
          </p:nvPr>
        </p:nvSpPr>
        <p:spPr>
          <a:xfrm>
            <a:off x="1623763"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 name="Google Shape;43;p5"/>
          <p:cNvSpPr txBox="1"/>
          <p:nvPr>
            <p:ph idx="3" type="title"/>
          </p:nvPr>
        </p:nvSpPr>
        <p:spPr>
          <a:xfrm>
            <a:off x="4918042"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 name="Google Shape;44;p5"/>
          <p:cNvSpPr txBox="1"/>
          <p:nvPr>
            <p:ph idx="1" type="subTitle"/>
          </p:nvPr>
        </p:nvSpPr>
        <p:spPr>
          <a:xfrm>
            <a:off x="4918047"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4" type="subTitle"/>
          </p:nvPr>
        </p:nvSpPr>
        <p:spPr>
          <a:xfrm>
            <a:off x="1623938"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rot="10800000">
            <a:off x="7520248" y="-27764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 name="Google Shape;50;p6"/>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6"/>
          <p:cNvGrpSpPr/>
          <p:nvPr/>
        </p:nvGrpSpPr>
        <p:grpSpPr>
          <a:xfrm>
            <a:off x="398097" y="692295"/>
            <a:ext cx="492036" cy="492056"/>
            <a:chOff x="238125" y="1209825"/>
            <a:chExt cx="621650" cy="621675"/>
          </a:xfrm>
        </p:grpSpPr>
        <p:sp>
          <p:nvSpPr>
            <p:cNvPr id="52" name="Google Shape;52;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6"/>
          <p:cNvGrpSpPr/>
          <p:nvPr/>
        </p:nvGrpSpPr>
        <p:grpSpPr>
          <a:xfrm>
            <a:off x="8272660" y="4331795"/>
            <a:ext cx="492036" cy="492056"/>
            <a:chOff x="238125" y="1209825"/>
            <a:chExt cx="621650" cy="621675"/>
          </a:xfrm>
        </p:grpSpPr>
        <p:sp>
          <p:nvSpPr>
            <p:cNvPr id="61" name="Google Shape;61;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p:nvPr/>
        </p:nvSpPr>
        <p:spPr>
          <a:xfrm flipH="1" rot="10800000">
            <a:off x="7488698" y="-3197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1"/>
            </a:gs>
            <a:gs pos="50000">
              <a:schemeClr val="lt1"/>
            </a:gs>
            <a:gs pos="100000">
              <a:schemeClr val="dk2"/>
            </a:gs>
          </a:gsLst>
          <a:lin ang="8099331" scaled="0"/>
        </a:gradFill>
      </p:bgPr>
    </p:bg>
    <p:spTree>
      <p:nvGrpSpPr>
        <p:cNvPr id="70" name="Shape 70"/>
        <p:cNvGrpSpPr/>
        <p:nvPr/>
      </p:nvGrpSpPr>
      <p:grpSpPr>
        <a:xfrm>
          <a:off x="0" y="0"/>
          <a:ext cx="0" cy="0"/>
          <a:chOff x="0" y="0"/>
          <a:chExt cx="0" cy="0"/>
        </a:xfrm>
      </p:grpSpPr>
      <p:sp>
        <p:nvSpPr>
          <p:cNvPr id="71" name="Google Shape;71;p7"/>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sz="10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2" name="Google Shape;72;p7"/>
          <p:cNvSpPr txBox="1"/>
          <p:nvPr>
            <p:ph idx="1" type="subTitle"/>
          </p:nvPr>
        </p:nvSpPr>
        <p:spPr>
          <a:xfrm>
            <a:off x="2265600" y="3153275"/>
            <a:ext cx="46359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7"/>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76" name="Google Shape;76;p7"/>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1"/>
            </a:gs>
            <a:gs pos="100000">
              <a:schemeClr val="lt2"/>
            </a:gs>
          </a:gsLst>
          <a:lin ang="13500032" scaled="0"/>
        </a:gradFill>
      </p:bgPr>
    </p:bg>
    <p:spTree>
      <p:nvGrpSpPr>
        <p:cNvPr id="77" name="Shape 77"/>
        <p:cNvGrpSpPr/>
        <p:nvPr/>
      </p:nvGrpSpPr>
      <p:grpSpPr>
        <a:xfrm>
          <a:off x="0" y="0"/>
          <a:ext cx="0" cy="0"/>
          <a:chOff x="0" y="0"/>
          <a:chExt cx="0" cy="0"/>
        </a:xfrm>
      </p:grpSpPr>
      <p:sp>
        <p:nvSpPr>
          <p:cNvPr id="78" name="Google Shape;78;p8"/>
          <p:cNvSpPr txBox="1"/>
          <p:nvPr>
            <p:ph type="title"/>
          </p:nvPr>
        </p:nvSpPr>
        <p:spPr>
          <a:xfrm>
            <a:off x="1234150" y="1383300"/>
            <a:ext cx="66756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8"/>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1" name="Google Shape;81;p8"/>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2" name="Google Shape;82;p8"/>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244200" y="1223113"/>
            <a:ext cx="3802500" cy="183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9"/>
          <p:cNvSpPr txBox="1"/>
          <p:nvPr>
            <p:ph idx="1" type="subTitle"/>
          </p:nvPr>
        </p:nvSpPr>
        <p:spPr>
          <a:xfrm>
            <a:off x="4244200" y="2921501"/>
            <a:ext cx="3802500" cy="9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9"/>
          <p:cNvSpPr/>
          <p:nvPr/>
        </p:nvSpPr>
        <p:spPr>
          <a:xfrm flipH="1" rot="-7790531">
            <a:off x="-102599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a:off x="6120627"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3903975" y="3059999"/>
            <a:ext cx="4624800" cy="159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sz="32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1pPr>
            <a:lvl2pPr indent="-317500" lvl="1" marL="914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2pPr>
            <a:lvl3pPr indent="-317500" lvl="2" marL="1371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3pPr>
            <a:lvl4pPr indent="-317500" lvl="3" marL="18288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4pPr>
            <a:lvl5pPr indent="-317500" lvl="4" marL="22860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5pPr>
            <a:lvl6pPr indent="-317500" lvl="5" marL="27432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6pPr>
            <a:lvl7pPr indent="-317500" lvl="6" marL="3200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7pPr>
            <a:lvl8pPr indent="-317500" lvl="7" marL="3657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8pPr>
            <a:lvl9pPr indent="-317500" lvl="8" marL="4114800">
              <a:lnSpc>
                <a:spcPct val="100000"/>
              </a:lnSpc>
              <a:spcBef>
                <a:spcPts val="1600"/>
              </a:spcBef>
              <a:spcAft>
                <a:spcPts val="160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d20EETLqp6-dIA3ZmZaVahOh95bvZjaD/view"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38.jpg"/><Relationship Id="rId9" Type="http://schemas.openxmlformats.org/officeDocument/2006/relationships/image" Target="../media/image32.jpg"/><Relationship Id="rId5" Type="http://schemas.openxmlformats.org/officeDocument/2006/relationships/image" Target="../media/image26.jpg"/><Relationship Id="rId6" Type="http://schemas.openxmlformats.org/officeDocument/2006/relationships/image" Target="../media/image21.jpg"/><Relationship Id="rId7" Type="http://schemas.openxmlformats.org/officeDocument/2006/relationships/image" Target="../media/image23.jpg"/><Relationship Id="rId8"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37.jpg"/><Relationship Id="rId9" Type="http://schemas.openxmlformats.org/officeDocument/2006/relationships/image" Target="../media/image40.jpg"/><Relationship Id="rId5" Type="http://schemas.openxmlformats.org/officeDocument/2006/relationships/image" Target="../media/image29.jpg"/><Relationship Id="rId6" Type="http://schemas.openxmlformats.org/officeDocument/2006/relationships/image" Target="../media/image24.jpg"/><Relationship Id="rId7" Type="http://schemas.openxmlformats.org/officeDocument/2006/relationships/image" Target="../media/image35.jpg"/><Relationship Id="rId8"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2.jpg"/><Relationship Id="rId7"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dk2"/>
            </a:gs>
          </a:gsLst>
          <a:lin ang="18900044" scaled="0"/>
        </a:gradFill>
      </p:bgPr>
    </p:bg>
    <p:spTree>
      <p:nvGrpSpPr>
        <p:cNvPr id="384" name="Shape 384"/>
        <p:cNvGrpSpPr/>
        <p:nvPr/>
      </p:nvGrpSpPr>
      <p:grpSpPr>
        <a:xfrm>
          <a:off x="0" y="0"/>
          <a:ext cx="0" cy="0"/>
          <a:chOff x="0" y="0"/>
          <a:chExt cx="0" cy="0"/>
        </a:xfrm>
      </p:grpSpPr>
      <p:sp>
        <p:nvSpPr>
          <p:cNvPr id="385" name="Google Shape;385;p34"/>
          <p:cNvSpPr/>
          <p:nvPr/>
        </p:nvSpPr>
        <p:spPr>
          <a:xfrm>
            <a:off x="378725" y="2930363"/>
            <a:ext cx="2619300" cy="2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ph type="ctrTitle"/>
          </p:nvPr>
        </p:nvSpPr>
        <p:spPr>
          <a:xfrm>
            <a:off x="115100" y="1468900"/>
            <a:ext cx="42726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Non Fungible Fun</a:t>
            </a:r>
            <a:endParaRPr b="1" sz="7400">
              <a:latin typeface="Comic Sans MS"/>
              <a:ea typeface="Comic Sans MS"/>
              <a:cs typeface="Comic Sans MS"/>
              <a:sym typeface="Comic Sans MS"/>
            </a:endParaRPr>
          </a:p>
        </p:txBody>
      </p:sp>
      <p:sp>
        <p:nvSpPr>
          <p:cNvPr id="387" name="Google Shape;387;p34"/>
          <p:cNvSpPr txBox="1"/>
          <p:nvPr>
            <p:ph idx="1" type="subTitle"/>
          </p:nvPr>
        </p:nvSpPr>
        <p:spPr>
          <a:xfrm>
            <a:off x="305750" y="3293525"/>
            <a:ext cx="46935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Presented by</a:t>
            </a:r>
            <a:r>
              <a:rPr lang="en"/>
              <a:t>:  Mike Rae</a:t>
            </a:r>
            <a:br>
              <a:rPr lang="en"/>
            </a:br>
            <a:r>
              <a:rPr lang="en"/>
              <a:t>		         Grace Ho</a:t>
            </a:r>
            <a:endParaRPr/>
          </a:p>
          <a:p>
            <a:pPr indent="0" lvl="0" marL="0" rtl="0" algn="l">
              <a:spcBef>
                <a:spcPts val="0"/>
              </a:spcBef>
              <a:spcAft>
                <a:spcPts val="0"/>
              </a:spcAft>
              <a:buNone/>
            </a:pPr>
            <a:r>
              <a:rPr lang="en"/>
              <a:t>		         Muhammad Dosani</a:t>
            </a:r>
            <a:endParaRPr/>
          </a:p>
          <a:p>
            <a:pPr indent="0" lvl="0" marL="0" rtl="0" algn="l">
              <a:spcBef>
                <a:spcPts val="0"/>
              </a:spcBef>
              <a:spcAft>
                <a:spcPts val="0"/>
              </a:spcAft>
              <a:buNone/>
            </a:pPr>
            <a:r>
              <a:rPr lang="en"/>
              <a:t>		         Mikhara Ramsing</a:t>
            </a:r>
            <a:endParaRPr/>
          </a:p>
        </p:txBody>
      </p:sp>
      <p:grpSp>
        <p:nvGrpSpPr>
          <p:cNvPr id="388" name="Google Shape;388;p34"/>
          <p:cNvGrpSpPr/>
          <p:nvPr/>
        </p:nvGrpSpPr>
        <p:grpSpPr>
          <a:xfrm>
            <a:off x="4507171" y="4082709"/>
            <a:ext cx="492036" cy="492056"/>
            <a:chOff x="238125" y="1209825"/>
            <a:chExt cx="621650" cy="621675"/>
          </a:xfrm>
        </p:grpSpPr>
        <p:sp>
          <p:nvSpPr>
            <p:cNvPr id="389" name="Google Shape;389;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4"/>
          <p:cNvGrpSpPr/>
          <p:nvPr/>
        </p:nvGrpSpPr>
        <p:grpSpPr>
          <a:xfrm>
            <a:off x="3531474" y="698970"/>
            <a:ext cx="492036" cy="492056"/>
            <a:chOff x="238125" y="1209825"/>
            <a:chExt cx="621650" cy="621675"/>
          </a:xfrm>
        </p:grpSpPr>
        <p:sp>
          <p:nvSpPr>
            <p:cNvPr id="398" name="Google Shape;398;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4"/>
          <p:cNvSpPr/>
          <p:nvPr/>
        </p:nvSpPr>
        <p:spPr>
          <a:xfrm>
            <a:off x="6765200" y="329352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6943975" y="10402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34"/>
          <p:cNvPicPr preferRelativeResize="0"/>
          <p:nvPr/>
        </p:nvPicPr>
        <p:blipFill rotWithShape="1">
          <a:blip r:embed="rId3">
            <a:alphaModFix/>
          </a:blip>
          <a:srcRect b="0" l="9591" r="9599" t="0"/>
          <a:stretch/>
        </p:blipFill>
        <p:spPr>
          <a:xfrm>
            <a:off x="4286003" y="541188"/>
            <a:ext cx="4693449" cy="26400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591" name="Google Shape;591;p43"/>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592" name="Google Shape;592;p43"/>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593" name="Google Shape;593;p43"/>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594" name="Google Shape;594;p43"/>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595" name="Google Shape;595;p43"/>
          <p:cNvGrpSpPr/>
          <p:nvPr/>
        </p:nvGrpSpPr>
        <p:grpSpPr>
          <a:xfrm>
            <a:off x="587422" y="1428570"/>
            <a:ext cx="492036" cy="492056"/>
            <a:chOff x="238125" y="1209825"/>
            <a:chExt cx="621650" cy="621675"/>
          </a:xfrm>
        </p:grpSpPr>
        <p:sp>
          <p:nvSpPr>
            <p:cNvPr id="596" name="Google Shape;596;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3"/>
          <p:cNvGrpSpPr/>
          <p:nvPr/>
        </p:nvGrpSpPr>
        <p:grpSpPr>
          <a:xfrm>
            <a:off x="8533210" y="4568570"/>
            <a:ext cx="492036" cy="492056"/>
            <a:chOff x="238125" y="1209825"/>
            <a:chExt cx="621650" cy="621675"/>
          </a:xfrm>
        </p:grpSpPr>
        <p:sp>
          <p:nvSpPr>
            <p:cNvPr id="605" name="Google Shape;605;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p43"/>
          <p:cNvPicPr preferRelativeResize="0"/>
          <p:nvPr/>
        </p:nvPicPr>
        <p:blipFill>
          <a:blip r:embed="rId3">
            <a:alphaModFix/>
          </a:blip>
          <a:stretch>
            <a:fillRect/>
          </a:stretch>
        </p:blipFill>
        <p:spPr>
          <a:xfrm>
            <a:off x="4109375" y="2758463"/>
            <a:ext cx="4708676" cy="1613075"/>
          </a:xfrm>
          <a:prstGeom prst="rect">
            <a:avLst/>
          </a:prstGeom>
          <a:noFill/>
          <a:ln>
            <a:noFill/>
          </a:ln>
        </p:spPr>
      </p:pic>
      <p:pic>
        <p:nvPicPr>
          <p:cNvPr id="614" name="Google Shape;614;p43"/>
          <p:cNvPicPr preferRelativeResize="0"/>
          <p:nvPr/>
        </p:nvPicPr>
        <p:blipFill>
          <a:blip r:embed="rId4">
            <a:alphaModFix/>
          </a:blip>
          <a:stretch>
            <a:fillRect/>
          </a:stretch>
        </p:blipFill>
        <p:spPr>
          <a:xfrm>
            <a:off x="211575" y="2758474"/>
            <a:ext cx="1685651" cy="1692375"/>
          </a:xfrm>
          <a:prstGeom prst="rect">
            <a:avLst/>
          </a:prstGeom>
          <a:noFill/>
          <a:ln>
            <a:noFill/>
          </a:ln>
        </p:spPr>
      </p:pic>
      <p:sp>
        <p:nvSpPr>
          <p:cNvPr id="615" name="Google Shape;615;p43"/>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3"/>
          <p:cNvPicPr preferRelativeResize="0"/>
          <p:nvPr/>
        </p:nvPicPr>
        <p:blipFill>
          <a:blip r:embed="rId5">
            <a:alphaModFix/>
          </a:blip>
          <a:stretch>
            <a:fillRect/>
          </a:stretch>
        </p:blipFill>
        <p:spPr>
          <a:xfrm>
            <a:off x="1897226" y="2758475"/>
            <a:ext cx="1662450" cy="169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622" name="Google Shape;622;p44"/>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623" name="Google Shape;623;p44"/>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624" name="Google Shape;624;p44"/>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625" name="Google Shape;625;p44"/>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626" name="Google Shape;626;p44"/>
          <p:cNvGrpSpPr/>
          <p:nvPr/>
        </p:nvGrpSpPr>
        <p:grpSpPr>
          <a:xfrm>
            <a:off x="587422" y="1428570"/>
            <a:ext cx="492036" cy="492056"/>
            <a:chOff x="238125" y="1209825"/>
            <a:chExt cx="621650" cy="621675"/>
          </a:xfrm>
        </p:grpSpPr>
        <p:sp>
          <p:nvSpPr>
            <p:cNvPr id="627" name="Google Shape;627;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4"/>
          <p:cNvGrpSpPr/>
          <p:nvPr/>
        </p:nvGrpSpPr>
        <p:grpSpPr>
          <a:xfrm>
            <a:off x="8533210" y="4568570"/>
            <a:ext cx="492036" cy="492056"/>
            <a:chOff x="238125" y="1209825"/>
            <a:chExt cx="621650" cy="621675"/>
          </a:xfrm>
        </p:grpSpPr>
        <p:sp>
          <p:nvSpPr>
            <p:cNvPr id="636" name="Google Shape;636;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4" name="Google Shape;644;p44"/>
          <p:cNvPicPr preferRelativeResize="0"/>
          <p:nvPr/>
        </p:nvPicPr>
        <p:blipFill rotWithShape="1">
          <a:blip r:embed="rId3">
            <a:alphaModFix/>
          </a:blip>
          <a:srcRect b="0" l="3823" r="3823" t="0"/>
          <a:stretch/>
        </p:blipFill>
        <p:spPr>
          <a:xfrm>
            <a:off x="1079450" y="1659800"/>
            <a:ext cx="7646999" cy="3044350"/>
          </a:xfrm>
          <a:prstGeom prst="rect">
            <a:avLst/>
          </a:prstGeom>
          <a:noFill/>
          <a:ln>
            <a:noFill/>
          </a:ln>
        </p:spPr>
      </p:pic>
      <p:sp>
        <p:nvSpPr>
          <p:cNvPr id="645" name="Google Shape;645;p44"/>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44"/>
          <p:cNvPicPr preferRelativeResize="0"/>
          <p:nvPr/>
        </p:nvPicPr>
        <p:blipFill>
          <a:blip r:embed="rId4">
            <a:alphaModFix/>
          </a:blip>
          <a:stretch>
            <a:fillRect/>
          </a:stretch>
        </p:blipFill>
        <p:spPr>
          <a:xfrm>
            <a:off x="1079450" y="1659800"/>
            <a:ext cx="3088925" cy="2722875"/>
          </a:xfrm>
          <a:prstGeom prst="rect">
            <a:avLst/>
          </a:prstGeom>
          <a:noFill/>
          <a:ln>
            <a:noFill/>
          </a:ln>
        </p:spPr>
      </p:pic>
      <p:sp>
        <p:nvSpPr>
          <p:cNvPr id="647" name="Google Shape;647;p44"/>
          <p:cNvSpPr txBox="1"/>
          <p:nvPr/>
        </p:nvSpPr>
        <p:spPr>
          <a:xfrm>
            <a:off x="4264825" y="1659800"/>
            <a:ext cx="44616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Halloweenified CLAUDIA DONG</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type="title"/>
          </p:nvPr>
        </p:nvSpPr>
        <p:spPr>
          <a:xfrm>
            <a:off x="769125" y="409375"/>
            <a:ext cx="70683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 of token and crowdsale</a:t>
            </a:r>
            <a:endParaRPr/>
          </a:p>
          <a:p>
            <a:pPr indent="0" lvl="0" marL="0" rtl="0" algn="l">
              <a:spcBef>
                <a:spcPts val="0"/>
              </a:spcBef>
              <a:spcAft>
                <a:spcPts val="0"/>
              </a:spcAft>
              <a:buNone/>
            </a:pPr>
            <a:r>
              <a:t/>
            </a:r>
            <a:endParaRPr/>
          </a:p>
        </p:txBody>
      </p:sp>
      <p:sp>
        <p:nvSpPr>
          <p:cNvPr id="654" name="Google Shape;654;p45"/>
          <p:cNvSpPr txBox="1"/>
          <p:nvPr>
            <p:ph idx="1" type="body"/>
          </p:nvPr>
        </p:nvSpPr>
        <p:spPr>
          <a:xfrm>
            <a:off x="769125" y="1080350"/>
            <a:ext cx="43632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Source Sans Pro"/>
                <a:ea typeface="Source Sans Pro"/>
                <a:cs typeface="Source Sans Pro"/>
                <a:sym typeface="Source Sans Pro"/>
              </a:rPr>
              <a:t>Token contract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i="1" lang="en" sz="1600">
                <a:solidFill>
                  <a:schemeClr val="accent3"/>
                </a:solidFill>
              </a:rPr>
              <a:t>Type</a:t>
            </a:r>
            <a:r>
              <a:rPr lang="en" sz="1600">
                <a:solidFill>
                  <a:schemeClr val="accent3"/>
                </a:solidFill>
              </a:rPr>
              <a:t>: ERC20 token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Name</a:t>
            </a:r>
            <a:r>
              <a:rPr lang="en" sz="1600">
                <a:solidFill>
                  <a:schemeClr val="accent3"/>
                </a:solidFill>
              </a:rPr>
              <a:t>: FintoonyCoin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Symbol</a:t>
            </a:r>
            <a:r>
              <a:rPr lang="en" sz="1600">
                <a:solidFill>
                  <a:schemeClr val="accent3"/>
                </a:solidFill>
              </a:rPr>
              <a:t>: TOON</a:t>
            </a:r>
            <a:endParaRPr sz="1600">
              <a:solidFill>
                <a:schemeClr val="accent3"/>
              </a:solidFill>
            </a:endParaRPr>
          </a:p>
          <a:p>
            <a:pPr indent="0" lvl="0" marL="0" rtl="0" algn="l">
              <a:spcBef>
                <a:spcPts val="1600"/>
              </a:spcBef>
              <a:spcAft>
                <a:spcPts val="0"/>
              </a:spcAft>
              <a:buNone/>
            </a:pPr>
            <a:r>
              <a:rPr b="1" lang="en" sz="1600">
                <a:solidFill>
                  <a:schemeClr val="accent3"/>
                </a:solidFill>
                <a:latin typeface="Source Sans Pro"/>
                <a:ea typeface="Source Sans Pro"/>
                <a:cs typeface="Source Sans Pro"/>
                <a:sym typeface="Source Sans Pro"/>
              </a:rPr>
              <a:t>Crowd sale contract and deployment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Testing via;</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Javascript VM (local)</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Injected Web3</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Ganache</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Rinkeby Testnet</a:t>
            </a:r>
            <a:endParaRPr sz="1600">
              <a:solidFill>
                <a:schemeClr val="accent3"/>
              </a:solidFill>
            </a:endParaRPr>
          </a:p>
        </p:txBody>
      </p:sp>
      <p:sp>
        <p:nvSpPr>
          <p:cNvPr id="655" name="Google Shape;655;p45"/>
          <p:cNvSpPr/>
          <p:nvPr/>
        </p:nvSpPr>
        <p:spPr>
          <a:xfrm>
            <a:off x="7305625" y="45265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5"/>
          <p:cNvGrpSpPr/>
          <p:nvPr/>
        </p:nvGrpSpPr>
        <p:grpSpPr>
          <a:xfrm>
            <a:off x="8129474" y="541645"/>
            <a:ext cx="492036" cy="492056"/>
            <a:chOff x="238125" y="1209825"/>
            <a:chExt cx="621650" cy="621675"/>
          </a:xfrm>
        </p:grpSpPr>
        <p:sp>
          <p:nvSpPr>
            <p:cNvPr id="657" name="Google Shape;657;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5"/>
          <p:cNvGrpSpPr/>
          <p:nvPr/>
        </p:nvGrpSpPr>
        <p:grpSpPr>
          <a:xfrm>
            <a:off x="4079974" y="4401370"/>
            <a:ext cx="492036" cy="492056"/>
            <a:chOff x="238125" y="1209825"/>
            <a:chExt cx="621650" cy="621675"/>
          </a:xfrm>
        </p:grpSpPr>
        <p:sp>
          <p:nvSpPr>
            <p:cNvPr id="666" name="Google Shape;666;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5"/>
          <p:cNvSpPr txBox="1"/>
          <p:nvPr/>
        </p:nvSpPr>
        <p:spPr>
          <a:xfrm>
            <a:off x="5361150" y="4343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i="1" lang="en" sz="1000">
                <a:solidFill>
                  <a:schemeClr val="accent3"/>
                </a:solidFill>
                <a:latin typeface="Source Sans Pro Light"/>
                <a:ea typeface="Source Sans Pro Light"/>
                <a:cs typeface="Source Sans Pro Light"/>
                <a:sym typeface="Source Sans Pro Light"/>
              </a:rPr>
              <a:t>Solidity contract code example</a:t>
            </a:r>
            <a:endParaRPr i="1" sz="800"/>
          </a:p>
        </p:txBody>
      </p:sp>
      <p:sp>
        <p:nvSpPr>
          <p:cNvPr id="675" name="Google Shape;675;p45"/>
          <p:cNvSpPr/>
          <p:nvPr/>
        </p:nvSpPr>
        <p:spPr>
          <a:xfrm>
            <a:off x="5361151" y="1041875"/>
            <a:ext cx="2476277" cy="335951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45"/>
          <p:cNvPicPr preferRelativeResize="0"/>
          <p:nvPr/>
        </p:nvPicPr>
        <p:blipFill>
          <a:blip r:embed="rId3">
            <a:alphaModFix/>
          </a:blip>
          <a:stretch>
            <a:fillRect/>
          </a:stretch>
        </p:blipFill>
        <p:spPr>
          <a:xfrm>
            <a:off x="5543150" y="1342525"/>
            <a:ext cx="2094400" cy="275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6"/>
          <p:cNvGrpSpPr/>
          <p:nvPr/>
        </p:nvGrpSpPr>
        <p:grpSpPr>
          <a:xfrm>
            <a:off x="7340599" y="2520420"/>
            <a:ext cx="492036" cy="492056"/>
            <a:chOff x="238125" y="1209825"/>
            <a:chExt cx="621650" cy="621675"/>
          </a:xfrm>
        </p:grpSpPr>
        <p:sp>
          <p:nvSpPr>
            <p:cNvPr id="682" name="Google Shape;682;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6"/>
          <p:cNvGrpSpPr/>
          <p:nvPr/>
        </p:nvGrpSpPr>
        <p:grpSpPr>
          <a:xfrm>
            <a:off x="980699" y="3859820"/>
            <a:ext cx="492036" cy="492056"/>
            <a:chOff x="238125" y="1209825"/>
            <a:chExt cx="621650" cy="621675"/>
          </a:xfrm>
        </p:grpSpPr>
        <p:sp>
          <p:nvSpPr>
            <p:cNvPr id="691" name="Google Shape;691;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Auction </a:t>
            </a:r>
            <a:r>
              <a:rPr lang="en" sz="2600"/>
              <a:t>and bid contract</a:t>
            </a:r>
            <a:endParaRPr/>
          </a:p>
        </p:txBody>
      </p:sp>
      <p:sp>
        <p:nvSpPr>
          <p:cNvPr id="700" name="Google Shape;700;p46"/>
          <p:cNvSpPr txBox="1"/>
          <p:nvPr>
            <p:ph idx="4294967295" type="subTitle"/>
          </p:nvPr>
        </p:nvSpPr>
        <p:spPr>
          <a:xfrm>
            <a:off x="4259300" y="1246375"/>
            <a:ext cx="31878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Fintooney Auction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Intended to set TOON as currency for auction but more complex than envisioned</a:t>
            </a:r>
            <a:endParaRPr/>
          </a:p>
          <a:p>
            <a:pPr indent="-317500" lvl="0" marL="457200" rtl="0" algn="l">
              <a:spcBef>
                <a:spcPts val="0"/>
              </a:spcBef>
              <a:spcAft>
                <a:spcPts val="0"/>
              </a:spcAft>
              <a:buSzPts val="1400"/>
              <a:buChar char="➔"/>
            </a:pPr>
            <a:r>
              <a:rPr lang="en"/>
              <a:t>Set up rules for Auction: bid, bid time, highest bidder, </a:t>
            </a:r>
            <a:r>
              <a:rPr lang="en"/>
              <a:t>withdraw</a:t>
            </a:r>
            <a:r>
              <a:rPr lang="en"/>
              <a:t> bid, auction end</a:t>
            </a:r>
            <a:endParaRPr/>
          </a:p>
          <a:p>
            <a:pPr indent="0" lvl="0" marL="0" rtl="0" algn="l">
              <a:spcBef>
                <a:spcPts val="1600"/>
              </a:spcBef>
              <a:spcAft>
                <a:spcPts val="0"/>
              </a:spcAft>
              <a:buNone/>
            </a:pPr>
            <a:r>
              <a:rPr b="1" lang="en">
                <a:latin typeface="Source Sans Pro"/>
                <a:ea typeface="Source Sans Pro"/>
                <a:cs typeface="Source Sans Pro"/>
                <a:sym typeface="Source Sans Pro"/>
              </a:rPr>
              <a:t>Fintooney Market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Intention: use ERC20 to buy ERC721</a:t>
            </a:r>
            <a:endParaRPr/>
          </a:p>
          <a:p>
            <a:pPr indent="-317500" lvl="0" marL="457200" rtl="0" algn="l">
              <a:spcBef>
                <a:spcPts val="0"/>
              </a:spcBef>
              <a:spcAft>
                <a:spcPts val="0"/>
              </a:spcAft>
              <a:buSzPts val="1400"/>
              <a:buChar char="➔"/>
            </a:pPr>
            <a:r>
              <a:rPr lang="en"/>
              <a:t>Intention: Called for msg balance of TOON</a:t>
            </a:r>
            <a:endParaRPr/>
          </a:p>
          <a:p>
            <a:pPr indent="-317500" lvl="0" marL="457200" rtl="0" algn="l">
              <a:spcBef>
                <a:spcPts val="0"/>
              </a:spcBef>
              <a:spcAft>
                <a:spcPts val="0"/>
              </a:spcAft>
              <a:buSzPts val="1400"/>
              <a:buChar char="➔"/>
            </a:pPr>
            <a:r>
              <a:rPr lang="en"/>
              <a:t>Auction held for each NFT</a:t>
            </a:r>
            <a:endParaRPr/>
          </a:p>
        </p:txBody>
      </p:sp>
      <p:sp>
        <p:nvSpPr>
          <p:cNvPr id="701" name="Google Shape;701;p46"/>
          <p:cNvSpPr/>
          <p:nvPr/>
        </p:nvSpPr>
        <p:spPr>
          <a:xfrm>
            <a:off x="445700" y="1246375"/>
            <a:ext cx="3601491" cy="340032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46"/>
          <p:cNvPicPr preferRelativeResize="0"/>
          <p:nvPr/>
        </p:nvPicPr>
        <p:blipFill>
          <a:blip r:embed="rId3">
            <a:alphaModFix/>
          </a:blip>
          <a:stretch>
            <a:fillRect/>
          </a:stretch>
        </p:blipFill>
        <p:spPr>
          <a:xfrm>
            <a:off x="756150" y="1579355"/>
            <a:ext cx="3002101" cy="1626875"/>
          </a:xfrm>
          <a:prstGeom prst="rect">
            <a:avLst/>
          </a:prstGeom>
          <a:noFill/>
          <a:ln>
            <a:noFill/>
          </a:ln>
        </p:spPr>
      </p:pic>
      <p:pic>
        <p:nvPicPr>
          <p:cNvPr id="703" name="Google Shape;703;p46"/>
          <p:cNvPicPr preferRelativeResize="0"/>
          <p:nvPr/>
        </p:nvPicPr>
        <p:blipFill>
          <a:blip r:embed="rId4">
            <a:alphaModFix/>
          </a:blip>
          <a:stretch>
            <a:fillRect/>
          </a:stretch>
        </p:blipFill>
        <p:spPr>
          <a:xfrm>
            <a:off x="756149" y="3206225"/>
            <a:ext cx="3002099" cy="1100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txBox="1"/>
          <p:nvPr>
            <p:ph type="title"/>
          </p:nvPr>
        </p:nvSpPr>
        <p:spPr>
          <a:xfrm>
            <a:off x="1797100" y="0"/>
            <a:ext cx="4909800" cy="9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latin typeface="Comic Sans MS"/>
                <a:ea typeface="Comic Sans MS"/>
                <a:cs typeface="Comic Sans MS"/>
                <a:sym typeface="Comic Sans MS"/>
              </a:rPr>
              <a:t>Proof</a:t>
            </a:r>
            <a:r>
              <a:rPr lang="en" sz="3900">
                <a:latin typeface="Comic Sans MS"/>
                <a:ea typeface="Comic Sans MS"/>
                <a:cs typeface="Comic Sans MS"/>
                <a:sym typeface="Comic Sans MS"/>
              </a:rPr>
              <a:t> of concept</a:t>
            </a:r>
            <a:endParaRPr sz="3900">
              <a:latin typeface="Comic Sans MS"/>
              <a:ea typeface="Comic Sans MS"/>
              <a:cs typeface="Comic Sans MS"/>
              <a:sym typeface="Comic Sans MS"/>
            </a:endParaRPr>
          </a:p>
        </p:txBody>
      </p:sp>
      <p:sp>
        <p:nvSpPr>
          <p:cNvPr id="709" name="Google Shape;709;p47"/>
          <p:cNvSpPr txBox="1"/>
          <p:nvPr>
            <p:ph idx="1" type="subTitle"/>
          </p:nvPr>
        </p:nvSpPr>
        <p:spPr>
          <a:xfrm>
            <a:off x="2128650" y="1629725"/>
            <a:ext cx="4635900" cy="20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710" name="Google Shape;710;p47"/>
          <p:cNvGrpSpPr/>
          <p:nvPr/>
        </p:nvGrpSpPr>
        <p:grpSpPr>
          <a:xfrm flipH="1">
            <a:off x="7553317" y="2695845"/>
            <a:ext cx="492036" cy="492056"/>
            <a:chOff x="238125" y="1209825"/>
            <a:chExt cx="621650" cy="621675"/>
          </a:xfrm>
        </p:grpSpPr>
        <p:sp>
          <p:nvSpPr>
            <p:cNvPr id="711" name="Google Shape;711;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7"/>
          <p:cNvGrpSpPr/>
          <p:nvPr/>
        </p:nvGrpSpPr>
        <p:grpSpPr>
          <a:xfrm flipH="1">
            <a:off x="915317" y="883595"/>
            <a:ext cx="492036" cy="492056"/>
            <a:chOff x="238125" y="1209825"/>
            <a:chExt cx="621650" cy="621675"/>
          </a:xfrm>
        </p:grpSpPr>
        <p:sp>
          <p:nvSpPr>
            <p:cNvPr id="720" name="Google Shape;720;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7"/>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47" title="My Movie 1.MOV">
            <a:hlinkClick r:id="rId3"/>
          </p:cNvPr>
          <p:cNvPicPr preferRelativeResize="0"/>
          <p:nvPr/>
        </p:nvPicPr>
        <p:blipFill>
          <a:blip r:embed="rId4">
            <a:alphaModFix/>
          </a:blip>
          <a:stretch>
            <a:fillRect/>
          </a:stretch>
        </p:blipFill>
        <p:spPr>
          <a:xfrm>
            <a:off x="1048200" y="950400"/>
            <a:ext cx="6505126" cy="39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735" name="Google Shape;735;p48"/>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736" name="Google Shape;736;p48"/>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737" name="Google Shape;737;p48"/>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738" name="Google Shape;738;p48"/>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739" name="Google Shape;739;p48"/>
          <p:cNvGrpSpPr/>
          <p:nvPr/>
        </p:nvGrpSpPr>
        <p:grpSpPr>
          <a:xfrm>
            <a:off x="587422" y="1428570"/>
            <a:ext cx="492036" cy="492056"/>
            <a:chOff x="238125" y="1209825"/>
            <a:chExt cx="621650" cy="621675"/>
          </a:xfrm>
        </p:grpSpPr>
        <p:sp>
          <p:nvSpPr>
            <p:cNvPr id="740" name="Google Shape;740;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8"/>
          <p:cNvGrpSpPr/>
          <p:nvPr/>
        </p:nvGrpSpPr>
        <p:grpSpPr>
          <a:xfrm>
            <a:off x="8533210" y="4568570"/>
            <a:ext cx="492036" cy="492056"/>
            <a:chOff x="238125" y="1209825"/>
            <a:chExt cx="621650" cy="621675"/>
          </a:xfrm>
        </p:grpSpPr>
        <p:sp>
          <p:nvSpPr>
            <p:cNvPr id="749" name="Google Shape;749;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48"/>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48"/>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9"/>
          <p:cNvSpPr/>
          <p:nvPr/>
        </p:nvSpPr>
        <p:spPr>
          <a:xfrm>
            <a:off x="1046388" y="1920525"/>
            <a:ext cx="1080300" cy="108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765" name="Google Shape;765;p49"/>
          <p:cNvSpPr txBox="1"/>
          <p:nvPr/>
        </p:nvSpPr>
        <p:spPr>
          <a:xfrm>
            <a:off x="5784225" y="1450675"/>
            <a:ext cx="27117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AI powered technology to produce avatars, storage via IPFS</a:t>
            </a:r>
            <a:endParaRPr>
              <a:solidFill>
                <a:schemeClr val="dk1"/>
              </a:solidFill>
              <a:latin typeface="Source Sans Pro Light"/>
              <a:ea typeface="Source Sans Pro Light"/>
              <a:cs typeface="Source Sans Pro Light"/>
              <a:sym typeface="Source Sans Pro Light"/>
            </a:endParaRPr>
          </a:p>
        </p:txBody>
      </p:sp>
      <p:sp>
        <p:nvSpPr>
          <p:cNvPr id="766" name="Google Shape;766;p49"/>
          <p:cNvSpPr txBox="1"/>
          <p:nvPr/>
        </p:nvSpPr>
        <p:spPr>
          <a:xfrm>
            <a:off x="5784226" y="2200400"/>
            <a:ext cx="28968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API and Python Integration to allow for rapid application scalability</a:t>
            </a:r>
            <a:endParaRPr>
              <a:solidFill>
                <a:schemeClr val="dk1"/>
              </a:solidFill>
              <a:latin typeface="Source Sans Pro Light"/>
              <a:ea typeface="Source Sans Pro Light"/>
              <a:cs typeface="Source Sans Pro Light"/>
              <a:sym typeface="Source Sans Pro Light"/>
            </a:endParaRPr>
          </a:p>
        </p:txBody>
      </p:sp>
      <p:sp>
        <p:nvSpPr>
          <p:cNvPr id="767" name="Google Shape;767;p49"/>
          <p:cNvSpPr txBox="1"/>
          <p:nvPr/>
        </p:nvSpPr>
        <p:spPr>
          <a:xfrm>
            <a:off x="5784222" y="2950123"/>
            <a:ext cx="23430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Solidity smart contracts built on trusted Ethereum blockchain</a:t>
            </a:r>
            <a:endParaRPr>
              <a:solidFill>
                <a:schemeClr val="dk1"/>
              </a:solidFill>
              <a:latin typeface="Source Sans Pro Light"/>
              <a:ea typeface="Source Sans Pro Light"/>
              <a:cs typeface="Source Sans Pro Light"/>
              <a:sym typeface="Source Sans Pro Light"/>
            </a:endParaRPr>
          </a:p>
        </p:txBody>
      </p:sp>
      <p:grpSp>
        <p:nvGrpSpPr>
          <p:cNvPr id="768" name="Google Shape;768;p49"/>
          <p:cNvGrpSpPr/>
          <p:nvPr/>
        </p:nvGrpSpPr>
        <p:grpSpPr>
          <a:xfrm>
            <a:off x="1365616" y="2260039"/>
            <a:ext cx="441857" cy="441286"/>
            <a:chOff x="5053900" y="2021500"/>
            <a:chExt cx="483750" cy="483125"/>
          </a:xfrm>
        </p:grpSpPr>
        <p:sp>
          <p:nvSpPr>
            <p:cNvPr id="769" name="Google Shape;769;p49"/>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49"/>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9"/>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9"/>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9"/>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9"/>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49"/>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9"/>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7" name="Google Shape;777;p49"/>
          <p:cNvSpPr txBox="1"/>
          <p:nvPr/>
        </p:nvSpPr>
        <p:spPr>
          <a:xfrm>
            <a:off x="1932600" y="3589575"/>
            <a:ext cx="2092800" cy="745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SzPts val="1100"/>
              <a:buNone/>
            </a:pPr>
            <a:r>
              <a:rPr lang="en">
                <a:solidFill>
                  <a:schemeClr val="dk1"/>
                </a:solidFill>
                <a:latin typeface="Source Sans Pro Light"/>
                <a:ea typeface="Source Sans Pro Light"/>
                <a:cs typeface="Source Sans Pro Light"/>
                <a:sym typeface="Source Sans Pro Light"/>
              </a:rPr>
              <a:t>Ability to develop different avatars and mint as a personal NFT token</a:t>
            </a:r>
            <a:endParaRPr>
              <a:solidFill>
                <a:schemeClr val="dk1"/>
              </a:solidFill>
              <a:latin typeface="Source Sans Pro Light"/>
              <a:ea typeface="Source Sans Pro Light"/>
              <a:cs typeface="Source Sans Pro Light"/>
              <a:sym typeface="Source Sans Pro Light"/>
            </a:endParaRPr>
          </a:p>
        </p:txBody>
      </p:sp>
      <p:sp>
        <p:nvSpPr>
          <p:cNvPr id="778" name="Google Shape;778;p49"/>
          <p:cNvSpPr txBox="1"/>
          <p:nvPr/>
        </p:nvSpPr>
        <p:spPr>
          <a:xfrm>
            <a:off x="2270838" y="3147461"/>
            <a:ext cx="1416300" cy="2076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chemeClr val="dk1"/>
              </a:buClr>
              <a:buFont typeface="Arial"/>
              <a:buNone/>
            </a:pPr>
            <a:r>
              <a:rPr lang="en">
                <a:solidFill>
                  <a:schemeClr val="dk1"/>
                </a:solidFill>
                <a:latin typeface="Montserrat ExtraBold"/>
                <a:ea typeface="Montserrat ExtraBold"/>
                <a:cs typeface="Montserrat ExtraBold"/>
                <a:sym typeface="Montserrat ExtraBold"/>
              </a:rPr>
              <a:t>Customised Experience</a:t>
            </a:r>
            <a:endParaRPr>
              <a:solidFill>
                <a:schemeClr val="dk1"/>
              </a:solidFill>
              <a:latin typeface="Montserrat ExtraBold"/>
              <a:ea typeface="Montserrat ExtraBold"/>
              <a:cs typeface="Montserrat ExtraBold"/>
              <a:sym typeface="Montserrat ExtraBold"/>
            </a:endParaRPr>
          </a:p>
        </p:txBody>
      </p:sp>
      <p:sp>
        <p:nvSpPr>
          <p:cNvPr id="779" name="Google Shape;779;p49"/>
          <p:cNvSpPr/>
          <p:nvPr/>
        </p:nvSpPr>
        <p:spPr>
          <a:xfrm>
            <a:off x="5023563" y="1422775"/>
            <a:ext cx="584700" cy="58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solidFill>
                  <a:schemeClr val="dk1"/>
                </a:solidFill>
                <a:latin typeface="Montserrat ExtraBold"/>
                <a:ea typeface="Montserrat ExtraBold"/>
                <a:cs typeface="Montserrat ExtraBold"/>
                <a:sym typeface="Montserrat ExtraBold"/>
              </a:rPr>
              <a:t>01</a:t>
            </a:r>
            <a:endParaRPr sz="1100">
              <a:solidFill>
                <a:schemeClr val="dk1"/>
              </a:solidFill>
              <a:latin typeface="Montserrat ExtraBold"/>
              <a:ea typeface="Montserrat ExtraBold"/>
              <a:cs typeface="Montserrat ExtraBold"/>
              <a:sym typeface="Montserrat ExtraBold"/>
            </a:endParaRPr>
          </a:p>
        </p:txBody>
      </p:sp>
      <p:sp>
        <p:nvSpPr>
          <p:cNvPr id="780" name="Google Shape;780;p49"/>
          <p:cNvSpPr/>
          <p:nvPr/>
        </p:nvSpPr>
        <p:spPr>
          <a:xfrm>
            <a:off x="5023563" y="2168337"/>
            <a:ext cx="584700" cy="584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02</a:t>
            </a:r>
            <a:endParaRPr sz="1100">
              <a:solidFill>
                <a:schemeClr val="dk1"/>
              </a:solidFill>
              <a:latin typeface="Montserrat ExtraBold"/>
              <a:ea typeface="Montserrat ExtraBold"/>
              <a:cs typeface="Montserrat ExtraBold"/>
              <a:sym typeface="Montserrat ExtraBold"/>
            </a:endParaRPr>
          </a:p>
        </p:txBody>
      </p:sp>
      <p:sp>
        <p:nvSpPr>
          <p:cNvPr id="781" name="Google Shape;781;p49"/>
          <p:cNvSpPr/>
          <p:nvPr/>
        </p:nvSpPr>
        <p:spPr>
          <a:xfrm>
            <a:off x="5023563" y="2913873"/>
            <a:ext cx="584700" cy="584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03</a:t>
            </a:r>
            <a:endParaRPr sz="1100">
              <a:solidFill>
                <a:schemeClr val="dk1"/>
              </a:solidFill>
              <a:latin typeface="Montserrat ExtraBold"/>
              <a:ea typeface="Montserrat ExtraBold"/>
              <a:cs typeface="Montserrat ExtraBold"/>
              <a:sym typeface="Montserrat ExtraBold"/>
            </a:endParaRPr>
          </a:p>
        </p:txBody>
      </p:sp>
      <p:cxnSp>
        <p:nvCxnSpPr>
          <p:cNvPr id="782" name="Google Shape;782;p49"/>
          <p:cNvCxnSpPr>
            <a:stCxn id="763" idx="4"/>
            <a:endCxn id="777" idx="2"/>
          </p:cNvCxnSpPr>
          <p:nvPr/>
        </p:nvCxnSpPr>
        <p:spPr>
          <a:xfrm flipH="1" rot="-5400000">
            <a:off x="1615788" y="2971575"/>
            <a:ext cx="1334100" cy="1392600"/>
          </a:xfrm>
          <a:prstGeom prst="bentConnector3">
            <a:avLst>
              <a:gd fmla="val 117860" name="adj1"/>
            </a:avLst>
          </a:prstGeom>
          <a:noFill/>
          <a:ln cap="flat" cmpd="sng" w="9525">
            <a:solidFill>
              <a:schemeClr val="dk1"/>
            </a:solidFill>
            <a:prstDash val="solid"/>
            <a:round/>
            <a:headEnd len="med" w="med" type="none"/>
            <a:tailEnd len="med" w="med" type="oval"/>
          </a:ln>
        </p:spPr>
      </p:cxnSp>
      <p:cxnSp>
        <p:nvCxnSpPr>
          <p:cNvPr id="783" name="Google Shape;783;p49"/>
          <p:cNvCxnSpPr>
            <a:stCxn id="763" idx="6"/>
            <a:endCxn id="780" idx="2"/>
          </p:cNvCxnSpPr>
          <p:nvPr/>
        </p:nvCxnSpPr>
        <p:spPr>
          <a:xfrm>
            <a:off x="2126688" y="2460675"/>
            <a:ext cx="2896800" cy="6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84" name="Google Shape;784;p49"/>
          <p:cNvCxnSpPr>
            <a:stCxn id="780" idx="2"/>
            <a:endCxn id="779" idx="2"/>
          </p:cNvCxnSpPr>
          <p:nvPr/>
        </p:nvCxnSpPr>
        <p:spPr>
          <a:xfrm flipH="1" rot="10800000">
            <a:off x="5023563" y="17151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cxnSp>
        <p:nvCxnSpPr>
          <p:cNvPr id="785" name="Google Shape;785;p49"/>
          <p:cNvCxnSpPr>
            <a:stCxn id="780" idx="2"/>
            <a:endCxn id="781" idx="2"/>
          </p:cNvCxnSpPr>
          <p:nvPr/>
        </p:nvCxnSpPr>
        <p:spPr>
          <a:xfrm>
            <a:off x="5023563" y="24606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0"/>
          <p:cNvSpPr txBox="1"/>
          <p:nvPr>
            <p:ph type="title"/>
          </p:nvPr>
        </p:nvSpPr>
        <p:spPr>
          <a:xfrm>
            <a:off x="724375" y="651975"/>
            <a:ext cx="281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learnings</a:t>
            </a:r>
            <a:endParaRPr/>
          </a:p>
        </p:txBody>
      </p:sp>
      <p:sp>
        <p:nvSpPr>
          <p:cNvPr id="791" name="Google Shape;791;p50"/>
          <p:cNvSpPr txBox="1"/>
          <p:nvPr>
            <p:ph idx="1" type="subTitle"/>
          </p:nvPr>
        </p:nvSpPr>
        <p:spPr>
          <a:xfrm>
            <a:off x="820600" y="1391825"/>
            <a:ext cx="4182300" cy="3033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Connecting multiple contracts in solidity and understanding the code as well as avoiding duplication</a:t>
            </a:r>
            <a:endParaRPr/>
          </a:p>
          <a:p>
            <a:pPr indent="-317500" lvl="0" marL="457200" rtl="0" algn="l">
              <a:spcBef>
                <a:spcPts val="0"/>
              </a:spcBef>
              <a:spcAft>
                <a:spcPts val="0"/>
              </a:spcAft>
              <a:buSzPts val="1400"/>
              <a:buChar char="➔"/>
            </a:pPr>
            <a:r>
              <a:rPr lang="en"/>
              <a:t>API Integration, conversion of image in bytes to jpeg</a:t>
            </a:r>
            <a:endParaRPr/>
          </a:p>
          <a:p>
            <a:pPr indent="-317500" lvl="0" marL="457200" rtl="0" algn="l">
              <a:spcBef>
                <a:spcPts val="0"/>
              </a:spcBef>
              <a:spcAft>
                <a:spcPts val="0"/>
              </a:spcAft>
              <a:buSzPts val="1400"/>
              <a:buChar char="➔"/>
            </a:pPr>
            <a:r>
              <a:rPr lang="en"/>
              <a:t>Front end development issues</a:t>
            </a:r>
            <a:endParaRPr/>
          </a:p>
          <a:p>
            <a:pPr indent="-317500" lvl="0" marL="457200" rtl="0" algn="l">
              <a:spcBef>
                <a:spcPts val="0"/>
              </a:spcBef>
              <a:spcAft>
                <a:spcPts val="0"/>
              </a:spcAft>
              <a:buSzPts val="1400"/>
              <a:buChar char="➔"/>
            </a:pPr>
            <a:r>
              <a:rPr lang="en"/>
              <a:t>NFT’s generally sold using ETH by default, additional complexity to require purchase with token (FintooneyCoin)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Source Sans Pro"/>
                <a:ea typeface="Source Sans Pro"/>
                <a:cs typeface="Source Sans Pro"/>
                <a:sym typeface="Source Sans Pro"/>
              </a:rPr>
              <a:t>NEXT STEPS</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Build Fintooney - a love child between Etsy and Open Sea -  A customisable  NFT platform</a:t>
            </a:r>
            <a:endParaRPr/>
          </a:p>
        </p:txBody>
      </p:sp>
      <p:sp>
        <p:nvSpPr>
          <p:cNvPr id="792" name="Google Shape;792;p50"/>
          <p:cNvSpPr/>
          <p:nvPr/>
        </p:nvSpPr>
        <p:spPr>
          <a:xfrm>
            <a:off x="5561575" y="1005300"/>
            <a:ext cx="1690734" cy="3343322"/>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50"/>
          <p:cNvGrpSpPr/>
          <p:nvPr/>
        </p:nvGrpSpPr>
        <p:grpSpPr>
          <a:xfrm flipH="1">
            <a:off x="8101717" y="692295"/>
            <a:ext cx="492036" cy="492056"/>
            <a:chOff x="238125" y="1209825"/>
            <a:chExt cx="621650" cy="621675"/>
          </a:xfrm>
        </p:grpSpPr>
        <p:sp>
          <p:nvSpPr>
            <p:cNvPr id="794" name="Google Shape;794;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50"/>
          <p:cNvGrpSpPr/>
          <p:nvPr/>
        </p:nvGrpSpPr>
        <p:grpSpPr>
          <a:xfrm flipH="1">
            <a:off x="380355" y="4348620"/>
            <a:ext cx="492036" cy="492056"/>
            <a:chOff x="238125" y="1209825"/>
            <a:chExt cx="621650" cy="621675"/>
          </a:xfrm>
        </p:grpSpPr>
        <p:sp>
          <p:nvSpPr>
            <p:cNvPr id="803" name="Google Shape;803;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0"/>
          <p:cNvSpPr/>
          <p:nvPr/>
        </p:nvSpPr>
        <p:spPr>
          <a:xfrm>
            <a:off x="4025450" y="338000"/>
            <a:ext cx="1726500" cy="492000"/>
          </a:xfrm>
          <a:prstGeom prst="roundRect">
            <a:avLst>
              <a:gd fmla="val 500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50"/>
          <p:cNvPicPr preferRelativeResize="0"/>
          <p:nvPr/>
        </p:nvPicPr>
        <p:blipFill rotWithShape="1">
          <a:blip r:embed="rId3">
            <a:alphaModFix/>
          </a:blip>
          <a:srcRect b="8519" l="0" r="0" t="8527"/>
          <a:stretch/>
        </p:blipFill>
        <p:spPr>
          <a:xfrm>
            <a:off x="5616600" y="1391825"/>
            <a:ext cx="1554700" cy="1289626"/>
          </a:xfrm>
          <a:prstGeom prst="rect">
            <a:avLst/>
          </a:prstGeom>
          <a:noFill/>
          <a:ln>
            <a:noFill/>
          </a:ln>
        </p:spPr>
      </p:pic>
      <p:pic>
        <p:nvPicPr>
          <p:cNvPr id="813" name="Google Shape;813;p50"/>
          <p:cNvPicPr preferRelativeResize="0"/>
          <p:nvPr/>
        </p:nvPicPr>
        <p:blipFill rotWithShape="1">
          <a:blip r:embed="rId4">
            <a:alphaModFix/>
          </a:blip>
          <a:srcRect b="10888" l="0" r="0" t="10888"/>
          <a:stretch/>
        </p:blipFill>
        <p:spPr>
          <a:xfrm>
            <a:off x="5629588" y="2742400"/>
            <a:ext cx="1554700" cy="1216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51"/>
          <p:cNvPicPr preferRelativeResize="0"/>
          <p:nvPr/>
        </p:nvPicPr>
        <p:blipFill rotWithShape="1">
          <a:blip r:embed="rId3">
            <a:alphaModFix/>
          </a:blip>
          <a:srcRect b="0" l="709" r="709" t="0"/>
          <a:stretch/>
        </p:blipFill>
        <p:spPr>
          <a:xfrm>
            <a:off x="4778357" y="1367668"/>
            <a:ext cx="1481700" cy="1503000"/>
          </a:xfrm>
          <a:prstGeom prst="ellipse">
            <a:avLst/>
          </a:prstGeom>
          <a:noFill/>
          <a:ln cap="flat" cmpd="sng" w="9525">
            <a:solidFill>
              <a:schemeClr val="dk1"/>
            </a:solidFill>
            <a:prstDash val="solid"/>
            <a:round/>
            <a:headEnd len="sm" w="sm" type="none"/>
            <a:tailEnd len="sm" w="sm" type="none"/>
          </a:ln>
        </p:spPr>
      </p:pic>
      <p:pic>
        <p:nvPicPr>
          <p:cNvPr id="819" name="Google Shape;819;p51"/>
          <p:cNvPicPr preferRelativeResize="0"/>
          <p:nvPr/>
        </p:nvPicPr>
        <p:blipFill rotWithShape="1">
          <a:blip r:embed="rId4">
            <a:alphaModFix/>
          </a:blip>
          <a:srcRect b="0" l="709" r="709" t="0"/>
          <a:stretch/>
        </p:blipFill>
        <p:spPr>
          <a:xfrm>
            <a:off x="6592282" y="1367668"/>
            <a:ext cx="1481700" cy="1503000"/>
          </a:xfrm>
          <a:prstGeom prst="ellipse">
            <a:avLst/>
          </a:prstGeom>
          <a:noFill/>
          <a:ln cap="flat" cmpd="sng" w="9525">
            <a:solidFill>
              <a:schemeClr val="dk1"/>
            </a:solidFill>
            <a:prstDash val="solid"/>
            <a:round/>
            <a:headEnd len="sm" w="sm" type="none"/>
            <a:tailEnd len="sm" w="sm" type="none"/>
          </a:ln>
        </p:spPr>
      </p:pic>
      <p:pic>
        <p:nvPicPr>
          <p:cNvPr id="820" name="Google Shape;820;p51"/>
          <p:cNvPicPr preferRelativeResize="0"/>
          <p:nvPr/>
        </p:nvPicPr>
        <p:blipFill rotWithShape="1">
          <a:blip r:embed="rId5">
            <a:alphaModFix/>
          </a:blip>
          <a:srcRect b="0" l="709" r="709" t="0"/>
          <a:stretch/>
        </p:blipFill>
        <p:spPr>
          <a:xfrm>
            <a:off x="2802782" y="1367668"/>
            <a:ext cx="1481700" cy="1503000"/>
          </a:xfrm>
          <a:prstGeom prst="ellipse">
            <a:avLst/>
          </a:prstGeom>
          <a:noFill/>
          <a:ln cap="flat" cmpd="sng" w="9525">
            <a:solidFill>
              <a:schemeClr val="dk1"/>
            </a:solidFill>
            <a:prstDash val="solid"/>
            <a:round/>
            <a:headEnd len="sm" w="sm" type="none"/>
            <a:tailEnd len="sm" w="sm" type="none"/>
          </a:ln>
        </p:spPr>
      </p:pic>
      <p:pic>
        <p:nvPicPr>
          <p:cNvPr id="821" name="Google Shape;821;p51"/>
          <p:cNvPicPr preferRelativeResize="0"/>
          <p:nvPr/>
        </p:nvPicPr>
        <p:blipFill rotWithShape="1">
          <a:blip r:embed="rId6">
            <a:alphaModFix/>
          </a:blip>
          <a:srcRect b="0" l="709" r="709" t="0"/>
          <a:stretch/>
        </p:blipFill>
        <p:spPr>
          <a:xfrm>
            <a:off x="989432" y="1367681"/>
            <a:ext cx="1481700" cy="1503000"/>
          </a:xfrm>
          <a:prstGeom prst="ellipse">
            <a:avLst/>
          </a:prstGeom>
          <a:noFill/>
          <a:ln cap="flat" cmpd="sng" w="9525">
            <a:solidFill>
              <a:schemeClr val="dk1"/>
            </a:solidFill>
            <a:prstDash val="solid"/>
            <a:round/>
            <a:headEnd len="sm" w="sm" type="none"/>
            <a:tailEnd len="sm" w="sm" type="none"/>
          </a:ln>
        </p:spPr>
      </p:pic>
      <p:sp>
        <p:nvSpPr>
          <p:cNvPr id="822" name="Google Shape;822;p51"/>
          <p:cNvSpPr txBox="1"/>
          <p:nvPr>
            <p:ph type="title"/>
          </p:nvPr>
        </p:nvSpPr>
        <p:spPr>
          <a:xfrm>
            <a:off x="849000" y="420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Do you recognise these faces?</a:t>
            </a:r>
            <a:endParaRPr/>
          </a:p>
          <a:p>
            <a:pPr indent="0" lvl="0" marL="0" rtl="0" algn="ctr">
              <a:spcBef>
                <a:spcPts val="0"/>
              </a:spcBef>
              <a:spcAft>
                <a:spcPts val="0"/>
              </a:spcAft>
              <a:buNone/>
            </a:pPr>
            <a:r>
              <a:t/>
            </a:r>
            <a:endParaRPr/>
          </a:p>
        </p:txBody>
      </p:sp>
      <p:pic>
        <p:nvPicPr>
          <p:cNvPr id="823" name="Google Shape;823;p51"/>
          <p:cNvPicPr preferRelativeResize="0"/>
          <p:nvPr/>
        </p:nvPicPr>
        <p:blipFill rotWithShape="1">
          <a:blip r:embed="rId7">
            <a:alphaModFix/>
          </a:blip>
          <a:srcRect b="0" l="709" r="709" t="0"/>
          <a:stretch/>
        </p:blipFill>
        <p:spPr>
          <a:xfrm>
            <a:off x="1997182" y="3092118"/>
            <a:ext cx="1481700" cy="1503000"/>
          </a:xfrm>
          <a:prstGeom prst="ellipse">
            <a:avLst/>
          </a:prstGeom>
          <a:noFill/>
          <a:ln cap="flat" cmpd="sng" w="9525">
            <a:solidFill>
              <a:schemeClr val="dk1"/>
            </a:solidFill>
            <a:prstDash val="solid"/>
            <a:round/>
            <a:headEnd len="sm" w="sm" type="none"/>
            <a:tailEnd len="sm" w="sm" type="none"/>
          </a:ln>
        </p:spPr>
      </p:pic>
      <p:pic>
        <p:nvPicPr>
          <p:cNvPr id="824" name="Google Shape;824;p51"/>
          <p:cNvPicPr preferRelativeResize="0"/>
          <p:nvPr/>
        </p:nvPicPr>
        <p:blipFill rotWithShape="1">
          <a:blip r:embed="rId8">
            <a:alphaModFix/>
          </a:blip>
          <a:srcRect b="0" l="709" r="709" t="0"/>
          <a:stretch/>
        </p:blipFill>
        <p:spPr>
          <a:xfrm>
            <a:off x="5786107" y="3092118"/>
            <a:ext cx="1481700" cy="1503000"/>
          </a:xfrm>
          <a:prstGeom prst="ellipse">
            <a:avLst/>
          </a:prstGeom>
          <a:noFill/>
          <a:ln cap="flat" cmpd="sng" w="9525">
            <a:solidFill>
              <a:schemeClr val="dk1"/>
            </a:solidFill>
            <a:prstDash val="solid"/>
            <a:round/>
            <a:headEnd len="sm" w="sm" type="none"/>
            <a:tailEnd len="sm" w="sm" type="none"/>
          </a:ln>
        </p:spPr>
      </p:pic>
      <p:pic>
        <p:nvPicPr>
          <p:cNvPr id="825" name="Google Shape;825;p51"/>
          <p:cNvPicPr preferRelativeResize="0"/>
          <p:nvPr/>
        </p:nvPicPr>
        <p:blipFill rotWithShape="1">
          <a:blip r:embed="rId9">
            <a:alphaModFix/>
          </a:blip>
          <a:srcRect b="0" l="709" r="709" t="0"/>
          <a:stretch/>
        </p:blipFill>
        <p:spPr>
          <a:xfrm>
            <a:off x="3810532" y="309211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52"/>
          <p:cNvPicPr preferRelativeResize="0"/>
          <p:nvPr/>
        </p:nvPicPr>
        <p:blipFill rotWithShape="1">
          <a:blip r:embed="rId3">
            <a:alphaModFix/>
          </a:blip>
          <a:srcRect b="0" l="709" r="709" t="0"/>
          <a:stretch/>
        </p:blipFill>
        <p:spPr>
          <a:xfrm>
            <a:off x="997007" y="1295093"/>
            <a:ext cx="1481700" cy="1503000"/>
          </a:xfrm>
          <a:prstGeom prst="ellipse">
            <a:avLst/>
          </a:prstGeom>
          <a:noFill/>
          <a:ln cap="flat" cmpd="sng" w="9525">
            <a:solidFill>
              <a:schemeClr val="dk1"/>
            </a:solidFill>
            <a:prstDash val="solid"/>
            <a:round/>
            <a:headEnd len="sm" w="sm" type="none"/>
            <a:tailEnd len="sm" w="sm" type="none"/>
          </a:ln>
        </p:spPr>
      </p:pic>
      <p:pic>
        <p:nvPicPr>
          <p:cNvPr id="831" name="Google Shape;831;p52"/>
          <p:cNvPicPr preferRelativeResize="0"/>
          <p:nvPr/>
        </p:nvPicPr>
        <p:blipFill rotWithShape="1">
          <a:blip r:embed="rId4">
            <a:alphaModFix/>
          </a:blip>
          <a:srcRect b="0" l="709" r="709" t="0"/>
          <a:stretch/>
        </p:blipFill>
        <p:spPr>
          <a:xfrm>
            <a:off x="4785932" y="1295093"/>
            <a:ext cx="1481700" cy="1503000"/>
          </a:xfrm>
          <a:prstGeom prst="ellipse">
            <a:avLst/>
          </a:prstGeom>
          <a:noFill/>
          <a:ln cap="flat" cmpd="sng" w="9525">
            <a:solidFill>
              <a:schemeClr val="dk1"/>
            </a:solidFill>
            <a:prstDash val="solid"/>
            <a:round/>
            <a:headEnd len="sm" w="sm" type="none"/>
            <a:tailEnd len="sm" w="sm" type="none"/>
          </a:ln>
        </p:spPr>
      </p:pic>
      <p:pic>
        <p:nvPicPr>
          <p:cNvPr id="832" name="Google Shape;832;p52"/>
          <p:cNvPicPr preferRelativeResize="0"/>
          <p:nvPr/>
        </p:nvPicPr>
        <p:blipFill rotWithShape="1">
          <a:blip r:embed="rId5">
            <a:alphaModFix/>
          </a:blip>
          <a:srcRect b="0" l="709" r="709" t="0"/>
          <a:stretch/>
        </p:blipFill>
        <p:spPr>
          <a:xfrm>
            <a:off x="2810357" y="1295093"/>
            <a:ext cx="1481700" cy="1503000"/>
          </a:xfrm>
          <a:prstGeom prst="ellipse">
            <a:avLst/>
          </a:prstGeom>
          <a:noFill/>
          <a:ln cap="flat" cmpd="sng" w="9525">
            <a:solidFill>
              <a:schemeClr val="dk1"/>
            </a:solidFill>
            <a:prstDash val="solid"/>
            <a:round/>
            <a:headEnd len="sm" w="sm" type="none"/>
            <a:tailEnd len="sm" w="sm" type="none"/>
          </a:ln>
        </p:spPr>
      </p:pic>
      <p:pic>
        <p:nvPicPr>
          <p:cNvPr id="833" name="Google Shape;833;p52"/>
          <p:cNvPicPr preferRelativeResize="0"/>
          <p:nvPr/>
        </p:nvPicPr>
        <p:blipFill rotWithShape="1">
          <a:blip r:embed="rId6">
            <a:alphaModFix/>
          </a:blip>
          <a:srcRect b="0" l="709" r="709" t="0"/>
          <a:stretch/>
        </p:blipFill>
        <p:spPr>
          <a:xfrm>
            <a:off x="6665307" y="1295106"/>
            <a:ext cx="1481700" cy="1503000"/>
          </a:xfrm>
          <a:prstGeom prst="ellipse">
            <a:avLst/>
          </a:prstGeom>
          <a:noFill/>
          <a:ln cap="flat" cmpd="sng" w="9525">
            <a:solidFill>
              <a:schemeClr val="dk1"/>
            </a:solidFill>
            <a:prstDash val="solid"/>
            <a:round/>
            <a:headEnd len="sm" w="sm" type="none"/>
            <a:tailEnd len="sm" w="sm" type="none"/>
          </a:ln>
        </p:spPr>
      </p:pic>
      <p:sp>
        <p:nvSpPr>
          <p:cNvPr id="834" name="Google Shape;834;p52"/>
          <p:cNvSpPr txBox="1"/>
          <p:nvPr>
            <p:ph type="title"/>
          </p:nvPr>
        </p:nvSpPr>
        <p:spPr>
          <a:xfrm>
            <a:off x="720000" y="323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about these guys?</a:t>
            </a:r>
            <a:endParaRPr/>
          </a:p>
          <a:p>
            <a:pPr indent="0" lvl="0" marL="0" rtl="0" algn="ctr">
              <a:spcBef>
                <a:spcPts val="0"/>
              </a:spcBef>
              <a:spcAft>
                <a:spcPts val="0"/>
              </a:spcAft>
              <a:buNone/>
            </a:pPr>
            <a:r>
              <a:t/>
            </a:r>
            <a:endParaRPr/>
          </a:p>
        </p:txBody>
      </p:sp>
      <p:pic>
        <p:nvPicPr>
          <p:cNvPr id="835" name="Google Shape;835;p52"/>
          <p:cNvPicPr preferRelativeResize="0"/>
          <p:nvPr/>
        </p:nvPicPr>
        <p:blipFill rotWithShape="1">
          <a:blip r:embed="rId7">
            <a:alphaModFix/>
          </a:blip>
          <a:srcRect b="0" l="709" r="709" t="0"/>
          <a:stretch/>
        </p:blipFill>
        <p:spPr>
          <a:xfrm>
            <a:off x="1735032" y="3092143"/>
            <a:ext cx="1481700" cy="1503000"/>
          </a:xfrm>
          <a:prstGeom prst="ellipse">
            <a:avLst/>
          </a:prstGeom>
          <a:noFill/>
          <a:ln cap="flat" cmpd="sng" w="9525">
            <a:solidFill>
              <a:schemeClr val="dk1"/>
            </a:solidFill>
            <a:prstDash val="solid"/>
            <a:round/>
            <a:headEnd len="sm" w="sm" type="none"/>
            <a:tailEnd len="sm" w="sm" type="none"/>
          </a:ln>
        </p:spPr>
      </p:pic>
      <p:pic>
        <p:nvPicPr>
          <p:cNvPr id="836" name="Google Shape;836;p52"/>
          <p:cNvPicPr preferRelativeResize="0"/>
          <p:nvPr/>
        </p:nvPicPr>
        <p:blipFill rotWithShape="1">
          <a:blip r:embed="rId8">
            <a:alphaModFix/>
          </a:blip>
          <a:srcRect b="0" l="709" r="709" t="0"/>
          <a:stretch/>
        </p:blipFill>
        <p:spPr>
          <a:xfrm>
            <a:off x="5800957" y="3019568"/>
            <a:ext cx="1481700" cy="1503000"/>
          </a:xfrm>
          <a:prstGeom prst="ellipse">
            <a:avLst/>
          </a:prstGeom>
          <a:noFill/>
          <a:ln cap="flat" cmpd="sng" w="9525">
            <a:solidFill>
              <a:schemeClr val="dk1"/>
            </a:solidFill>
            <a:prstDash val="solid"/>
            <a:round/>
            <a:headEnd len="sm" w="sm" type="none"/>
            <a:tailEnd len="sm" w="sm" type="none"/>
          </a:ln>
        </p:spPr>
      </p:pic>
      <p:pic>
        <p:nvPicPr>
          <p:cNvPr id="837" name="Google Shape;837;p52"/>
          <p:cNvPicPr preferRelativeResize="0"/>
          <p:nvPr/>
        </p:nvPicPr>
        <p:blipFill rotWithShape="1">
          <a:blip r:embed="rId9">
            <a:alphaModFix/>
          </a:blip>
          <a:srcRect b="0" l="709" r="709" t="0"/>
          <a:stretch/>
        </p:blipFill>
        <p:spPr>
          <a:xfrm>
            <a:off x="3767994" y="301956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1" type="subTitle"/>
          </p:nvPr>
        </p:nvSpPr>
        <p:spPr>
          <a:xfrm>
            <a:off x="791475" y="917700"/>
            <a:ext cx="6202200" cy="404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NFT Concept - NonFungible Fun</a:t>
            </a:r>
            <a:endParaRPr sz="1800"/>
          </a:p>
          <a:p>
            <a:pPr indent="-342900" lvl="0" marL="457200" rtl="0" algn="l">
              <a:lnSpc>
                <a:spcPct val="150000"/>
              </a:lnSpc>
              <a:spcBef>
                <a:spcPts val="0"/>
              </a:spcBef>
              <a:spcAft>
                <a:spcPts val="0"/>
              </a:spcAft>
              <a:buSzPts val="1800"/>
              <a:buChar char="★"/>
            </a:pPr>
            <a:r>
              <a:rPr lang="en" sz="1800"/>
              <a:t>The FinTooney Journey</a:t>
            </a:r>
            <a:endParaRPr sz="1800"/>
          </a:p>
          <a:p>
            <a:pPr indent="-342900" lvl="0" marL="457200" rtl="0" algn="l">
              <a:lnSpc>
                <a:spcPct val="150000"/>
              </a:lnSpc>
              <a:spcBef>
                <a:spcPts val="0"/>
              </a:spcBef>
              <a:spcAft>
                <a:spcPts val="0"/>
              </a:spcAft>
              <a:buSzPts val="1800"/>
              <a:buChar char="★"/>
            </a:pPr>
            <a:r>
              <a:rPr lang="en" sz="1800"/>
              <a:t>Intro to the team</a:t>
            </a:r>
            <a:endParaRPr sz="1800"/>
          </a:p>
          <a:p>
            <a:pPr indent="-342900" lvl="0" marL="457200" rtl="0" algn="l">
              <a:lnSpc>
                <a:spcPct val="150000"/>
              </a:lnSpc>
              <a:spcBef>
                <a:spcPts val="0"/>
              </a:spcBef>
              <a:spcAft>
                <a:spcPts val="0"/>
              </a:spcAft>
              <a:buSzPts val="1800"/>
              <a:buChar char="★"/>
            </a:pPr>
            <a:r>
              <a:rPr lang="en" sz="1800"/>
              <a:t>Utilising AI to alter images and create NFT Avatars</a:t>
            </a:r>
            <a:endParaRPr sz="1800"/>
          </a:p>
          <a:p>
            <a:pPr indent="-342900" lvl="0" marL="457200" rtl="0" algn="l">
              <a:lnSpc>
                <a:spcPct val="150000"/>
              </a:lnSpc>
              <a:spcBef>
                <a:spcPts val="0"/>
              </a:spcBef>
              <a:spcAft>
                <a:spcPts val="0"/>
              </a:spcAft>
              <a:buSzPts val="1800"/>
              <a:buChar char="★"/>
            </a:pPr>
            <a:r>
              <a:rPr lang="en" sz="1800"/>
              <a:t>Toonify API Integration/ Python</a:t>
            </a:r>
            <a:endParaRPr sz="1800"/>
          </a:p>
          <a:p>
            <a:pPr indent="-342900" lvl="0" marL="457200" rtl="0" algn="l">
              <a:lnSpc>
                <a:spcPct val="150000"/>
              </a:lnSpc>
              <a:spcBef>
                <a:spcPts val="0"/>
              </a:spcBef>
              <a:spcAft>
                <a:spcPts val="0"/>
              </a:spcAft>
              <a:buSzPts val="1800"/>
              <a:buChar char="★"/>
            </a:pPr>
            <a:r>
              <a:rPr lang="en" sz="1800"/>
              <a:t>Creation of token (TOON) and crowdsale</a:t>
            </a:r>
            <a:endParaRPr sz="1800"/>
          </a:p>
          <a:p>
            <a:pPr indent="-342900" lvl="0" marL="457200" rtl="0" algn="l">
              <a:lnSpc>
                <a:spcPct val="150000"/>
              </a:lnSpc>
              <a:spcBef>
                <a:spcPts val="0"/>
              </a:spcBef>
              <a:spcAft>
                <a:spcPts val="0"/>
              </a:spcAft>
              <a:buSzPts val="1800"/>
              <a:buChar char="★"/>
            </a:pPr>
            <a:r>
              <a:rPr lang="en" sz="1800"/>
              <a:t>Auction and bid contract - Summary</a:t>
            </a:r>
            <a:endParaRPr sz="1800"/>
          </a:p>
          <a:p>
            <a:pPr indent="-342900" lvl="0" marL="457200" rtl="0" algn="l">
              <a:lnSpc>
                <a:spcPct val="150000"/>
              </a:lnSpc>
              <a:spcBef>
                <a:spcPts val="0"/>
              </a:spcBef>
              <a:spcAft>
                <a:spcPts val="0"/>
              </a:spcAft>
              <a:buSzPts val="1800"/>
              <a:buChar char="★"/>
            </a:pPr>
            <a:r>
              <a:rPr lang="en" sz="1800"/>
              <a:t>Key learnings </a:t>
            </a:r>
            <a:endParaRPr sz="1800"/>
          </a:p>
          <a:p>
            <a:pPr indent="-342900" lvl="0" marL="457200" rtl="0" algn="l">
              <a:lnSpc>
                <a:spcPct val="150000"/>
              </a:lnSpc>
              <a:spcBef>
                <a:spcPts val="0"/>
              </a:spcBef>
              <a:spcAft>
                <a:spcPts val="0"/>
              </a:spcAft>
              <a:buSzPts val="1800"/>
              <a:buChar char="★"/>
            </a:pPr>
            <a:r>
              <a:rPr lang="en" sz="1800"/>
              <a:t>Questions</a:t>
            </a:r>
            <a:endParaRPr sz="1800"/>
          </a:p>
        </p:txBody>
      </p:sp>
      <p:sp>
        <p:nvSpPr>
          <p:cNvPr id="414" name="Google Shape;414;p35"/>
          <p:cNvSpPr txBox="1"/>
          <p:nvPr>
            <p:ph type="title"/>
          </p:nvPr>
        </p:nvSpPr>
        <p:spPr>
          <a:xfrm>
            <a:off x="791476" y="308000"/>
            <a:ext cx="709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cover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3"/>
          <p:cNvSpPr txBox="1"/>
          <p:nvPr>
            <p:ph type="title"/>
          </p:nvPr>
        </p:nvSpPr>
        <p:spPr>
          <a:xfrm>
            <a:off x="2021250" y="1570450"/>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Questions?</a:t>
            </a:r>
            <a:endParaRPr sz="6200"/>
          </a:p>
        </p:txBody>
      </p:sp>
      <p:grpSp>
        <p:nvGrpSpPr>
          <p:cNvPr id="843" name="Google Shape;843;p53"/>
          <p:cNvGrpSpPr/>
          <p:nvPr/>
        </p:nvGrpSpPr>
        <p:grpSpPr>
          <a:xfrm flipH="1">
            <a:off x="7553317" y="2695845"/>
            <a:ext cx="492036" cy="492056"/>
            <a:chOff x="238125" y="1209825"/>
            <a:chExt cx="621650" cy="621675"/>
          </a:xfrm>
        </p:grpSpPr>
        <p:sp>
          <p:nvSpPr>
            <p:cNvPr id="844" name="Google Shape;844;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3"/>
          <p:cNvGrpSpPr/>
          <p:nvPr/>
        </p:nvGrpSpPr>
        <p:grpSpPr>
          <a:xfrm flipH="1">
            <a:off x="915317" y="883595"/>
            <a:ext cx="492036" cy="492056"/>
            <a:chOff x="238125" y="1209825"/>
            <a:chExt cx="621650" cy="621675"/>
          </a:xfrm>
        </p:grpSpPr>
        <p:sp>
          <p:nvSpPr>
            <p:cNvPr id="853" name="Google Shape;853;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53"/>
          <p:cNvSpPr/>
          <p:nvPr/>
        </p:nvSpPr>
        <p:spPr>
          <a:xfrm>
            <a:off x="5732850" y="549275"/>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3981100" y="630000"/>
            <a:ext cx="26193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txBox="1"/>
          <p:nvPr>
            <p:ph type="title"/>
          </p:nvPr>
        </p:nvSpPr>
        <p:spPr>
          <a:xfrm>
            <a:off x="592050" y="492875"/>
            <a:ext cx="7356300" cy="14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Fungible Fun - A digital avatar of the Fintech group</a:t>
            </a:r>
            <a:endParaRPr/>
          </a:p>
          <a:p>
            <a:pPr indent="0" lvl="0" marL="0" rtl="0" algn="l">
              <a:spcBef>
                <a:spcPts val="0"/>
              </a:spcBef>
              <a:spcAft>
                <a:spcPts val="0"/>
              </a:spcAft>
              <a:buNone/>
            </a:pPr>
            <a:r>
              <a:t/>
            </a:r>
            <a:endParaRPr/>
          </a:p>
        </p:txBody>
      </p:sp>
      <p:sp>
        <p:nvSpPr>
          <p:cNvPr id="422" name="Google Shape;422;p36"/>
          <p:cNvSpPr txBox="1"/>
          <p:nvPr>
            <p:ph idx="1" type="body"/>
          </p:nvPr>
        </p:nvSpPr>
        <p:spPr>
          <a:xfrm>
            <a:off x="1150575" y="2074200"/>
            <a:ext cx="71790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sz="1600">
                <a:solidFill>
                  <a:schemeClr val="accent3"/>
                </a:solidFill>
                <a:latin typeface="Source Sans Pro"/>
                <a:ea typeface="Source Sans Pro"/>
                <a:cs typeface="Source Sans Pro"/>
                <a:sym typeface="Source Sans Pro"/>
              </a:rPr>
              <a:t>A digital collection of Non Fungible Collectibles of the Fintech 2021 group</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Digital Avatar of classmate created as an NFT</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Creation of a token Fintooneys (TOONS) to </a:t>
            </a:r>
            <a:r>
              <a:rPr lang="en" sz="1600">
                <a:solidFill>
                  <a:schemeClr val="accent3"/>
                </a:solidFill>
              </a:rPr>
              <a:t>facilitate</a:t>
            </a:r>
            <a:r>
              <a:rPr lang="en" sz="1600">
                <a:solidFill>
                  <a:schemeClr val="accent3"/>
                </a:solidFill>
              </a:rPr>
              <a:t> the sale on the Blockchain</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Smart contracts deployed for Auction and bidding of the NFTs</a:t>
            </a:r>
            <a:endParaRPr sz="1600">
              <a:solidFill>
                <a:schemeClr val="accent3"/>
              </a:solidFill>
            </a:endParaRPr>
          </a:p>
        </p:txBody>
      </p:sp>
      <p:sp>
        <p:nvSpPr>
          <p:cNvPr id="423" name="Google Shape;423;p36"/>
          <p:cNvSpPr/>
          <p:nvPr/>
        </p:nvSpPr>
        <p:spPr>
          <a:xfrm>
            <a:off x="4278725"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6"/>
          <p:cNvGrpSpPr/>
          <p:nvPr/>
        </p:nvGrpSpPr>
        <p:grpSpPr>
          <a:xfrm>
            <a:off x="8129474" y="541645"/>
            <a:ext cx="492036" cy="492056"/>
            <a:chOff x="238125" y="1209825"/>
            <a:chExt cx="621650" cy="621675"/>
          </a:xfrm>
        </p:grpSpPr>
        <p:sp>
          <p:nvSpPr>
            <p:cNvPr id="425" name="Google Shape;425;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6"/>
          <p:cNvGrpSpPr/>
          <p:nvPr/>
        </p:nvGrpSpPr>
        <p:grpSpPr>
          <a:xfrm>
            <a:off x="3156374" y="4267470"/>
            <a:ext cx="492036" cy="492056"/>
            <a:chOff x="238125" y="1209825"/>
            <a:chExt cx="621650" cy="621675"/>
          </a:xfrm>
        </p:grpSpPr>
        <p:sp>
          <p:nvSpPr>
            <p:cNvPr id="434" name="Google Shape;434;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WORLD’s FIRST PERSONALISED </a:t>
            </a:r>
            <a:endParaRPr/>
          </a:p>
          <a:p>
            <a:pPr indent="0" lvl="0" marL="0" rtl="0" algn="ctr">
              <a:spcBef>
                <a:spcPts val="0"/>
              </a:spcBef>
              <a:spcAft>
                <a:spcPts val="0"/>
              </a:spcAft>
              <a:buNone/>
            </a:pPr>
            <a:r>
              <a:rPr lang="en"/>
              <a:t>NFT MARKETPLACE</a:t>
            </a:r>
            <a:endParaRPr/>
          </a:p>
          <a:p>
            <a:pPr indent="0" lvl="0" marL="0" rtl="0" algn="ctr">
              <a:spcBef>
                <a:spcPts val="0"/>
              </a:spcBef>
              <a:spcAft>
                <a:spcPts val="0"/>
              </a:spcAft>
              <a:buNone/>
            </a:pPr>
            <a:r>
              <a:t/>
            </a:r>
            <a:endParaRPr/>
          </a:p>
        </p:txBody>
      </p:sp>
      <p:sp>
        <p:nvSpPr>
          <p:cNvPr id="447" name="Google Shape;447;p37"/>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448" name="Google Shape;448;p37"/>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449" name="Google Shape;449;p37"/>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450" name="Google Shape;450;p37"/>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451" name="Google Shape;451;p37"/>
          <p:cNvGrpSpPr/>
          <p:nvPr/>
        </p:nvGrpSpPr>
        <p:grpSpPr>
          <a:xfrm>
            <a:off x="890847" y="1092733"/>
            <a:ext cx="492036" cy="492056"/>
            <a:chOff x="238125" y="1209825"/>
            <a:chExt cx="621650" cy="621675"/>
          </a:xfrm>
        </p:grpSpPr>
        <p:sp>
          <p:nvSpPr>
            <p:cNvPr id="452" name="Google Shape;452;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7"/>
          <p:cNvGrpSpPr/>
          <p:nvPr/>
        </p:nvGrpSpPr>
        <p:grpSpPr>
          <a:xfrm>
            <a:off x="8533210" y="4568570"/>
            <a:ext cx="492036" cy="492056"/>
            <a:chOff x="238125" y="1209825"/>
            <a:chExt cx="621650" cy="621675"/>
          </a:xfrm>
        </p:grpSpPr>
        <p:sp>
          <p:nvSpPr>
            <p:cNvPr id="461" name="Google Shape;461;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37"/>
          <p:cNvPicPr preferRelativeResize="0"/>
          <p:nvPr/>
        </p:nvPicPr>
        <p:blipFill rotWithShape="1">
          <a:blip r:embed="rId3">
            <a:alphaModFix/>
          </a:blip>
          <a:srcRect b="10183" l="0" r="0" t="10191"/>
          <a:stretch/>
        </p:blipFill>
        <p:spPr>
          <a:xfrm>
            <a:off x="632225" y="1659800"/>
            <a:ext cx="8094223" cy="3044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Comic Sans MS"/>
                <a:ea typeface="Comic Sans MS"/>
                <a:cs typeface="Comic Sans MS"/>
                <a:sym typeface="Comic Sans MS"/>
              </a:rPr>
              <a:t>NonFungible Fun</a:t>
            </a:r>
            <a:endParaRPr sz="5000">
              <a:latin typeface="Comic Sans MS"/>
              <a:ea typeface="Comic Sans MS"/>
              <a:cs typeface="Comic Sans MS"/>
              <a:sym typeface="Comic Sans MS"/>
            </a:endParaRPr>
          </a:p>
        </p:txBody>
      </p:sp>
      <p:sp>
        <p:nvSpPr>
          <p:cNvPr id="475" name="Google Shape;475;p38"/>
          <p:cNvSpPr txBox="1"/>
          <p:nvPr>
            <p:ph idx="1" type="subTitle"/>
          </p:nvPr>
        </p:nvSpPr>
        <p:spPr>
          <a:xfrm>
            <a:off x="2265600" y="3153275"/>
            <a:ext cx="4635900" cy="12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b="1" lang="en" sz="4000">
                <a:solidFill>
                  <a:schemeClr val="dk1"/>
                </a:solidFill>
                <a:latin typeface="Comic Sans MS"/>
                <a:ea typeface="Comic Sans MS"/>
                <a:cs typeface="Comic Sans MS"/>
                <a:sym typeface="Comic Sans MS"/>
              </a:rPr>
              <a:t>Team Intro</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476" name="Google Shape;476;p38"/>
          <p:cNvGrpSpPr/>
          <p:nvPr/>
        </p:nvGrpSpPr>
        <p:grpSpPr>
          <a:xfrm flipH="1">
            <a:off x="7553317" y="2695845"/>
            <a:ext cx="492036" cy="492056"/>
            <a:chOff x="238125" y="1209825"/>
            <a:chExt cx="621650" cy="621675"/>
          </a:xfrm>
        </p:grpSpPr>
        <p:sp>
          <p:nvSpPr>
            <p:cNvPr id="477" name="Google Shape;477;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8"/>
          <p:cNvGrpSpPr/>
          <p:nvPr/>
        </p:nvGrpSpPr>
        <p:grpSpPr>
          <a:xfrm flipH="1">
            <a:off x="915317" y="883595"/>
            <a:ext cx="492036" cy="492056"/>
            <a:chOff x="238125" y="1209825"/>
            <a:chExt cx="621650" cy="621675"/>
          </a:xfrm>
        </p:grpSpPr>
        <p:sp>
          <p:nvSpPr>
            <p:cNvPr id="486" name="Google Shape;486;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Week 1 FinTech Bootcamp </a:t>
            </a:r>
            <a:endParaRPr/>
          </a:p>
        </p:txBody>
      </p:sp>
      <p:sp>
        <p:nvSpPr>
          <p:cNvPr id="500" name="Google Shape;500;p39"/>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Hopeful</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Marketer</a:t>
            </a:r>
            <a:endParaRPr>
              <a:latin typeface="Montserrat"/>
              <a:ea typeface="Montserrat"/>
              <a:cs typeface="Montserrat"/>
              <a:sym typeface="Montserrat"/>
            </a:endParaRPr>
          </a:p>
        </p:txBody>
      </p:sp>
      <p:sp>
        <p:nvSpPr>
          <p:cNvPr id="501" name="Google Shape;501;p39"/>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None/>
            </a:pPr>
            <a:r>
              <a:rPr lang="en">
                <a:latin typeface="Montserrat"/>
                <a:ea typeface="Montserrat"/>
                <a:cs typeface="Montserrat"/>
                <a:sym typeface="Montserrat"/>
              </a:rPr>
              <a:t>Optimistic</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CFO</a:t>
            </a:r>
            <a:endParaRPr>
              <a:latin typeface="Montserrat"/>
              <a:ea typeface="Montserrat"/>
              <a:cs typeface="Montserrat"/>
              <a:sym typeface="Montserrat"/>
            </a:endParaRPr>
          </a:p>
        </p:txBody>
      </p:sp>
      <p:pic>
        <p:nvPicPr>
          <p:cNvPr id="502" name="Google Shape;502;p39"/>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03" name="Google Shape;503;p39"/>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04" name="Google Shape;504;p39"/>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05" name="Google Shape;505;p39"/>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06" name="Google Shape;506;p39"/>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Bright eyed</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sales</a:t>
            </a:r>
            <a:endParaRPr>
              <a:latin typeface="Montserrat"/>
              <a:ea typeface="Montserrat"/>
              <a:cs typeface="Montserrat"/>
              <a:sym typeface="Montserrat"/>
            </a:endParaRPr>
          </a:p>
        </p:txBody>
      </p:sp>
      <p:sp>
        <p:nvSpPr>
          <p:cNvPr id="507" name="Google Shape;507;p39"/>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None/>
            </a:pPr>
            <a:r>
              <a:rPr lang="en">
                <a:latin typeface="Montserrat"/>
                <a:ea typeface="Montserrat"/>
                <a:cs typeface="Montserrat"/>
                <a:sym typeface="Montserrat"/>
              </a:rPr>
              <a:t>Visionary</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Evangelist</a:t>
            </a:r>
            <a:endParaRPr>
              <a:latin typeface="Montserrat"/>
              <a:ea typeface="Montserrat"/>
              <a:cs typeface="Montserrat"/>
              <a:sym typeface="Montserrat"/>
            </a:endParaRPr>
          </a:p>
        </p:txBody>
      </p:sp>
      <p:pic>
        <p:nvPicPr>
          <p:cNvPr id="508" name="Google Shape;508;p39"/>
          <p:cNvPicPr preferRelativeResize="0"/>
          <p:nvPr/>
        </p:nvPicPr>
        <p:blipFill>
          <a:blip r:embed="rId7">
            <a:alphaModFix/>
          </a:blip>
          <a:stretch>
            <a:fillRect/>
          </a:stretch>
        </p:blipFill>
        <p:spPr>
          <a:xfrm>
            <a:off x="6974777" y="651300"/>
            <a:ext cx="514749" cy="44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14" name="Google Shape;514;p40"/>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pic>
        <p:nvPicPr>
          <p:cNvPr id="515" name="Google Shape;515;p40"/>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16" name="Google Shape;516;p40"/>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17" name="Google Shape;517;p40"/>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18" name="Google Shape;518;p40"/>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19" name="Google Shape;519;p40"/>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20" name="Google Shape;520;p40"/>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sp>
        <p:nvSpPr>
          <p:cNvPr id="521" name="Google Shape;521;p40"/>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...An intense 24 weeks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p:nvPr/>
        </p:nvSpPr>
        <p:spPr>
          <a:xfrm flipH="1">
            <a:off x="116225" y="1118900"/>
            <a:ext cx="8780100" cy="176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FinTooney Journey</a:t>
            </a:r>
            <a:endParaRPr/>
          </a:p>
        </p:txBody>
      </p:sp>
      <p:sp>
        <p:nvSpPr>
          <p:cNvPr id="528" name="Google Shape;528;p41"/>
          <p:cNvSpPr txBox="1"/>
          <p:nvPr>
            <p:ph idx="4294967295" type="subTitle"/>
          </p:nvPr>
        </p:nvSpPr>
        <p:spPr>
          <a:xfrm>
            <a:off x="415225" y="1742762"/>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 image onto portal</a:t>
            </a:r>
            <a:endParaRPr/>
          </a:p>
          <a:p>
            <a:pPr indent="0" lvl="0" marL="0" rtl="0" algn="ctr">
              <a:spcBef>
                <a:spcPts val="1600"/>
              </a:spcBef>
              <a:spcAft>
                <a:spcPts val="1600"/>
              </a:spcAft>
              <a:buNone/>
            </a:pPr>
            <a:r>
              <a:t/>
            </a:r>
            <a:endParaRPr/>
          </a:p>
        </p:txBody>
      </p:sp>
      <p:sp>
        <p:nvSpPr>
          <p:cNvPr id="529" name="Google Shape;529;p41"/>
          <p:cNvSpPr/>
          <p:nvPr/>
        </p:nvSpPr>
        <p:spPr>
          <a:xfrm flipH="1">
            <a:off x="-1465723" y="36883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ph idx="4294967295" type="subTitle"/>
          </p:nvPr>
        </p:nvSpPr>
        <p:spPr>
          <a:xfrm>
            <a:off x="1605725" y="1718450"/>
            <a:ext cx="1325400" cy="7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Personalise image (AI / ML or artist)</a:t>
            </a:r>
            <a:endParaRPr/>
          </a:p>
          <a:p>
            <a:pPr indent="0" lvl="0" marL="0" rtl="0" algn="ctr">
              <a:spcBef>
                <a:spcPts val="1600"/>
              </a:spcBef>
              <a:spcAft>
                <a:spcPts val="1600"/>
              </a:spcAft>
              <a:buNone/>
            </a:pPr>
            <a:r>
              <a:t/>
            </a:r>
            <a:endParaRPr/>
          </a:p>
        </p:txBody>
      </p:sp>
      <p:sp>
        <p:nvSpPr>
          <p:cNvPr id="531" name="Google Shape;531;p41"/>
          <p:cNvSpPr txBox="1"/>
          <p:nvPr>
            <p:ph idx="4294967295" type="subTitle"/>
          </p:nvPr>
        </p:nvSpPr>
        <p:spPr>
          <a:xfrm>
            <a:off x="2934863" y="1800888"/>
            <a:ext cx="10650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Created</a:t>
            </a:r>
            <a:endParaRPr/>
          </a:p>
          <a:p>
            <a:pPr indent="0" lvl="0" marL="0" rtl="0" algn="ctr">
              <a:spcBef>
                <a:spcPts val="1600"/>
              </a:spcBef>
              <a:spcAft>
                <a:spcPts val="1600"/>
              </a:spcAft>
              <a:buNone/>
            </a:pPr>
            <a:r>
              <a:t/>
            </a:r>
            <a:endParaRPr/>
          </a:p>
        </p:txBody>
      </p:sp>
      <p:sp>
        <p:nvSpPr>
          <p:cNvPr id="532" name="Google Shape;532;p41"/>
          <p:cNvSpPr txBox="1"/>
          <p:nvPr>
            <p:ph idx="4294967295" type="subTitle"/>
          </p:nvPr>
        </p:nvSpPr>
        <p:spPr>
          <a:xfrm>
            <a:off x="7661975" y="1659500"/>
            <a:ext cx="12300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own your personalised </a:t>
            </a:r>
            <a:r>
              <a:rPr lang="en"/>
              <a:t>NFT!</a:t>
            </a:r>
            <a:endParaRPr/>
          </a:p>
        </p:txBody>
      </p:sp>
      <p:sp>
        <p:nvSpPr>
          <p:cNvPr id="533" name="Google Shape;533;p41"/>
          <p:cNvSpPr txBox="1"/>
          <p:nvPr>
            <p:ph idx="4294967295" type="subTitle"/>
          </p:nvPr>
        </p:nvSpPr>
        <p:spPr>
          <a:xfrm rot="-5400000">
            <a:off x="-298800" y="1743800"/>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User Journey</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4" name="Google Shape;534;p41"/>
          <p:cNvSpPr txBox="1"/>
          <p:nvPr>
            <p:ph idx="4294967295" type="subTitle"/>
          </p:nvPr>
        </p:nvSpPr>
        <p:spPr>
          <a:xfrm>
            <a:off x="5290575" y="1742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Purchase TOON* with ETH</a:t>
            </a:r>
            <a:endParaRPr/>
          </a:p>
          <a:p>
            <a:pPr indent="0" lvl="0" marL="0" rtl="0" algn="ctr">
              <a:spcBef>
                <a:spcPts val="1600"/>
              </a:spcBef>
              <a:spcAft>
                <a:spcPts val="1600"/>
              </a:spcAft>
              <a:buNone/>
            </a:pPr>
            <a:r>
              <a:t/>
            </a:r>
            <a:endParaRPr/>
          </a:p>
        </p:txBody>
      </p:sp>
      <p:sp>
        <p:nvSpPr>
          <p:cNvPr id="535" name="Google Shape;535;p41"/>
          <p:cNvSpPr txBox="1"/>
          <p:nvPr>
            <p:ph idx="4294967295" type="subTitle"/>
          </p:nvPr>
        </p:nvSpPr>
        <p:spPr>
          <a:xfrm>
            <a:off x="4049975" y="1759088"/>
            <a:ext cx="10992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Front End Auction Site</a:t>
            </a:r>
            <a:endParaRPr/>
          </a:p>
        </p:txBody>
      </p:sp>
      <p:sp>
        <p:nvSpPr>
          <p:cNvPr id="536" name="Google Shape;536;p41"/>
          <p:cNvSpPr txBox="1"/>
          <p:nvPr>
            <p:ph idx="4294967295" type="subTitle"/>
          </p:nvPr>
        </p:nvSpPr>
        <p:spPr>
          <a:xfrm>
            <a:off x="6480350" y="1659500"/>
            <a:ext cx="11496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Purchase NFT with TOON*</a:t>
            </a:r>
            <a:endParaRPr/>
          </a:p>
        </p:txBody>
      </p:sp>
      <p:sp>
        <p:nvSpPr>
          <p:cNvPr id="537" name="Google Shape;537;p41"/>
          <p:cNvSpPr/>
          <p:nvPr/>
        </p:nvSpPr>
        <p:spPr>
          <a:xfrm rot="5400000">
            <a:off x="128586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txBox="1"/>
          <p:nvPr>
            <p:ph idx="4294967295" type="subTitle"/>
          </p:nvPr>
        </p:nvSpPr>
        <p:spPr>
          <a:xfrm rot="-5400000">
            <a:off x="-298800" y="3712738"/>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Architecture</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9" name="Google Shape;539;p41"/>
          <p:cNvSpPr/>
          <p:nvPr/>
        </p:nvSpPr>
        <p:spPr>
          <a:xfrm rot="5400000">
            <a:off x="2650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rot="5400000">
            <a:off x="3652238"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5400000">
            <a:off x="4909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rot="5400000">
            <a:off x="6181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rot="5400000">
            <a:off x="7300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txBox="1"/>
          <p:nvPr>
            <p:ph idx="4294967295" type="subTitle"/>
          </p:nvPr>
        </p:nvSpPr>
        <p:spPr>
          <a:xfrm>
            <a:off x="415225" y="3277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or Python portal</a:t>
            </a:r>
            <a:endParaRPr/>
          </a:p>
          <a:p>
            <a:pPr indent="0" lvl="0" marL="0" rtl="0" algn="ctr">
              <a:spcBef>
                <a:spcPts val="1600"/>
              </a:spcBef>
              <a:spcAft>
                <a:spcPts val="1600"/>
              </a:spcAft>
              <a:buNone/>
            </a:pPr>
            <a:r>
              <a:t/>
            </a:r>
            <a:endParaRPr/>
          </a:p>
        </p:txBody>
      </p:sp>
      <p:sp>
        <p:nvSpPr>
          <p:cNvPr id="545" name="Google Shape;545;p41"/>
          <p:cNvSpPr txBox="1"/>
          <p:nvPr>
            <p:ph idx="4294967295" type="subTitle"/>
          </p:nvPr>
        </p:nvSpPr>
        <p:spPr>
          <a:xfrm>
            <a:off x="1520075" y="3087100"/>
            <a:ext cx="14967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call to Toonify (RapidAPI / Python code integration)</a:t>
            </a:r>
            <a:endParaRPr/>
          </a:p>
          <a:p>
            <a:pPr indent="0" lvl="0" marL="0" rtl="0" algn="ctr">
              <a:spcBef>
                <a:spcPts val="1600"/>
              </a:spcBef>
              <a:spcAft>
                <a:spcPts val="1600"/>
              </a:spcAft>
              <a:buNone/>
            </a:pPr>
            <a:r>
              <a:t/>
            </a:r>
            <a:endParaRPr/>
          </a:p>
        </p:txBody>
      </p:sp>
      <p:sp>
        <p:nvSpPr>
          <p:cNvPr id="546" name="Google Shape;546;p41"/>
          <p:cNvSpPr txBox="1"/>
          <p:nvPr>
            <p:ph idx="4294967295" type="subTitle"/>
          </p:nvPr>
        </p:nvSpPr>
        <p:spPr>
          <a:xfrm>
            <a:off x="3006575" y="3087100"/>
            <a:ext cx="9216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IPFS filestore (via Pinata)</a:t>
            </a:r>
            <a:endParaRPr/>
          </a:p>
        </p:txBody>
      </p:sp>
      <p:sp>
        <p:nvSpPr>
          <p:cNvPr id="547" name="Google Shape;547;p41"/>
          <p:cNvSpPr txBox="1"/>
          <p:nvPr>
            <p:ph idx="4294967295" type="subTitle"/>
          </p:nvPr>
        </p:nvSpPr>
        <p:spPr>
          <a:xfrm>
            <a:off x="2759425" y="4333950"/>
            <a:ext cx="3291900" cy="3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Solidity - </a:t>
            </a:r>
            <a:r>
              <a:rPr lang="en"/>
              <a:t>Smart Contracts &amp; auction</a:t>
            </a:r>
            <a:endParaRPr/>
          </a:p>
          <a:p>
            <a:pPr indent="0" lvl="0" marL="0" rtl="0" algn="ctr">
              <a:spcBef>
                <a:spcPts val="1600"/>
              </a:spcBef>
              <a:spcAft>
                <a:spcPts val="1600"/>
              </a:spcAft>
              <a:buNone/>
            </a:pPr>
            <a:r>
              <a:t/>
            </a:r>
            <a:endParaRPr/>
          </a:p>
        </p:txBody>
      </p:sp>
      <p:sp>
        <p:nvSpPr>
          <p:cNvPr id="548" name="Google Shape;548;p41"/>
          <p:cNvSpPr txBox="1"/>
          <p:nvPr>
            <p:ph idx="4294967295" type="subTitle"/>
          </p:nvPr>
        </p:nvSpPr>
        <p:spPr>
          <a:xfrm>
            <a:off x="53399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ERC20 Token</a:t>
            </a:r>
            <a:endParaRPr/>
          </a:p>
          <a:p>
            <a:pPr indent="0" lvl="0" marL="0" rtl="0" algn="ctr">
              <a:spcBef>
                <a:spcPts val="1600"/>
              </a:spcBef>
              <a:spcAft>
                <a:spcPts val="1600"/>
              </a:spcAft>
              <a:buNone/>
            </a:pPr>
            <a:r>
              <a:t/>
            </a:r>
            <a:endParaRPr/>
          </a:p>
        </p:txBody>
      </p:sp>
      <p:sp>
        <p:nvSpPr>
          <p:cNvPr id="549" name="Google Shape;549;p41"/>
          <p:cNvSpPr txBox="1"/>
          <p:nvPr>
            <p:ph idx="4294967295" type="subTitle"/>
          </p:nvPr>
        </p:nvSpPr>
        <p:spPr>
          <a:xfrm>
            <a:off x="4210000" y="3277750"/>
            <a:ext cx="8481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ERC721 Token</a:t>
            </a:r>
            <a:endParaRPr/>
          </a:p>
        </p:txBody>
      </p:sp>
      <p:cxnSp>
        <p:nvCxnSpPr>
          <p:cNvPr id="550" name="Google Shape;550;p41"/>
          <p:cNvCxnSpPr/>
          <p:nvPr/>
        </p:nvCxnSpPr>
        <p:spPr>
          <a:xfrm flipH="1" rot="10800000">
            <a:off x="5817150" y="4510300"/>
            <a:ext cx="2506800" cy="8700"/>
          </a:xfrm>
          <a:prstGeom prst="straightConnector1">
            <a:avLst/>
          </a:prstGeom>
          <a:noFill/>
          <a:ln cap="flat" cmpd="sng" w="38100">
            <a:solidFill>
              <a:schemeClr val="accent1"/>
            </a:solidFill>
            <a:prstDash val="solid"/>
            <a:round/>
            <a:headEnd len="med" w="med" type="none"/>
            <a:tailEnd len="med" w="med" type="triangle"/>
          </a:ln>
        </p:spPr>
      </p:cxnSp>
      <p:sp>
        <p:nvSpPr>
          <p:cNvPr id="551" name="Google Shape;551;p41"/>
          <p:cNvSpPr txBox="1"/>
          <p:nvPr>
            <p:ph idx="4294967295" type="subTitle"/>
          </p:nvPr>
        </p:nvSpPr>
        <p:spPr>
          <a:xfrm>
            <a:off x="78342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Ownership transferred</a:t>
            </a:r>
            <a:endParaRPr/>
          </a:p>
          <a:p>
            <a:pPr indent="0" lvl="0" marL="0" rtl="0" algn="ctr">
              <a:spcBef>
                <a:spcPts val="1600"/>
              </a:spcBef>
              <a:spcAft>
                <a:spcPts val="1600"/>
              </a:spcAft>
              <a:buNone/>
            </a:pPr>
            <a:r>
              <a:t/>
            </a:r>
            <a:endParaRPr/>
          </a:p>
        </p:txBody>
      </p:sp>
      <p:sp>
        <p:nvSpPr>
          <p:cNvPr id="552" name="Google Shape;552;p41"/>
          <p:cNvSpPr txBox="1"/>
          <p:nvPr>
            <p:ph idx="4294967295" type="subTitle"/>
          </p:nvPr>
        </p:nvSpPr>
        <p:spPr>
          <a:xfrm>
            <a:off x="6554900" y="3194500"/>
            <a:ext cx="10005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Bid &amp; auction process</a:t>
            </a:r>
            <a:endParaRPr/>
          </a:p>
          <a:p>
            <a:pPr indent="0" lvl="0" marL="0" rtl="0" algn="ctr">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p:nvPr/>
        </p:nvSpPr>
        <p:spPr>
          <a:xfrm>
            <a:off x="6567500" y="1644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42"/>
          <p:cNvGrpSpPr/>
          <p:nvPr/>
        </p:nvGrpSpPr>
        <p:grpSpPr>
          <a:xfrm flipH="1">
            <a:off x="8101717" y="692295"/>
            <a:ext cx="492036" cy="492056"/>
            <a:chOff x="238125" y="1209825"/>
            <a:chExt cx="621650" cy="621675"/>
          </a:xfrm>
        </p:grpSpPr>
        <p:sp>
          <p:nvSpPr>
            <p:cNvPr id="559" name="Google Shape;559;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2"/>
          <p:cNvGrpSpPr/>
          <p:nvPr/>
        </p:nvGrpSpPr>
        <p:grpSpPr>
          <a:xfrm flipH="1">
            <a:off x="380355" y="4348620"/>
            <a:ext cx="492036" cy="492056"/>
            <a:chOff x="238125" y="1209825"/>
            <a:chExt cx="621650" cy="621675"/>
          </a:xfrm>
        </p:grpSpPr>
        <p:sp>
          <p:nvSpPr>
            <p:cNvPr id="568" name="Google Shape;568;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2"/>
          <p:cNvSpPr txBox="1"/>
          <p:nvPr>
            <p:ph type="title"/>
          </p:nvPr>
        </p:nvSpPr>
        <p:spPr>
          <a:xfrm>
            <a:off x="613375" y="512250"/>
            <a:ext cx="68094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TOONIFY API Integration/ Python </a:t>
            </a:r>
            <a:endParaRPr/>
          </a:p>
          <a:p>
            <a:pPr indent="0" lvl="0" marL="0" rtl="0" algn="l">
              <a:spcBef>
                <a:spcPts val="0"/>
              </a:spcBef>
              <a:spcAft>
                <a:spcPts val="0"/>
              </a:spcAft>
              <a:buNone/>
            </a:pPr>
            <a:r>
              <a:t/>
            </a:r>
            <a:endParaRPr/>
          </a:p>
        </p:txBody>
      </p:sp>
      <p:sp>
        <p:nvSpPr>
          <p:cNvPr id="577" name="Google Shape;577;p42"/>
          <p:cNvSpPr txBox="1"/>
          <p:nvPr>
            <p:ph idx="1" type="subTitle"/>
          </p:nvPr>
        </p:nvSpPr>
        <p:spPr>
          <a:xfrm>
            <a:off x="739200" y="1455650"/>
            <a:ext cx="3187800" cy="142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API built out from RapidAPI using python (via Jupyter Notebook)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Initial API call returned image in bytes which required additional code to convert back to JPEG format</a:t>
            </a:r>
            <a:endParaRPr/>
          </a:p>
        </p:txBody>
      </p:sp>
      <p:sp>
        <p:nvSpPr>
          <p:cNvPr id="578" name="Google Shape;578;p42"/>
          <p:cNvSpPr/>
          <p:nvPr/>
        </p:nvSpPr>
        <p:spPr>
          <a:xfrm>
            <a:off x="4802325" y="1586563"/>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42"/>
          <p:cNvPicPr preferRelativeResize="0"/>
          <p:nvPr/>
        </p:nvPicPr>
        <p:blipFill>
          <a:blip r:embed="rId3">
            <a:alphaModFix/>
          </a:blip>
          <a:stretch>
            <a:fillRect/>
          </a:stretch>
        </p:blipFill>
        <p:spPr>
          <a:xfrm>
            <a:off x="4917575" y="1710600"/>
            <a:ext cx="3075200" cy="1804750"/>
          </a:xfrm>
          <a:prstGeom prst="rect">
            <a:avLst/>
          </a:prstGeom>
          <a:noFill/>
          <a:ln>
            <a:noFill/>
          </a:ln>
        </p:spPr>
      </p:pic>
      <p:pic>
        <p:nvPicPr>
          <p:cNvPr id="580" name="Google Shape;580;p42"/>
          <p:cNvPicPr preferRelativeResize="0"/>
          <p:nvPr/>
        </p:nvPicPr>
        <p:blipFill>
          <a:blip r:embed="rId4">
            <a:alphaModFix/>
          </a:blip>
          <a:stretch>
            <a:fillRect/>
          </a:stretch>
        </p:blipFill>
        <p:spPr>
          <a:xfrm>
            <a:off x="1062700" y="3826198"/>
            <a:ext cx="1907500" cy="954700"/>
          </a:xfrm>
          <a:prstGeom prst="rect">
            <a:avLst/>
          </a:prstGeom>
          <a:noFill/>
          <a:ln>
            <a:noFill/>
          </a:ln>
        </p:spPr>
      </p:pic>
      <p:pic>
        <p:nvPicPr>
          <p:cNvPr id="581" name="Google Shape;581;p42"/>
          <p:cNvPicPr preferRelativeResize="0"/>
          <p:nvPr/>
        </p:nvPicPr>
        <p:blipFill>
          <a:blip r:embed="rId5">
            <a:alphaModFix/>
          </a:blip>
          <a:stretch>
            <a:fillRect/>
          </a:stretch>
        </p:blipFill>
        <p:spPr>
          <a:xfrm>
            <a:off x="3059612" y="3826198"/>
            <a:ext cx="1916930" cy="954700"/>
          </a:xfrm>
          <a:prstGeom prst="rect">
            <a:avLst/>
          </a:prstGeom>
          <a:noFill/>
          <a:ln>
            <a:noFill/>
          </a:ln>
        </p:spPr>
      </p:pic>
      <p:sp>
        <p:nvSpPr>
          <p:cNvPr id="582" name="Google Shape;582;p42"/>
          <p:cNvSpPr/>
          <p:nvPr/>
        </p:nvSpPr>
        <p:spPr>
          <a:xfrm flipH="1" rot="-5400000">
            <a:off x="3049525" y="1990375"/>
            <a:ext cx="540300" cy="2865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42"/>
          <p:cNvPicPr preferRelativeResize="0"/>
          <p:nvPr/>
        </p:nvPicPr>
        <p:blipFill>
          <a:blip r:embed="rId6">
            <a:alphaModFix/>
          </a:blip>
          <a:stretch>
            <a:fillRect/>
          </a:stretch>
        </p:blipFill>
        <p:spPr>
          <a:xfrm>
            <a:off x="2061650" y="4840675"/>
            <a:ext cx="3067050" cy="428625"/>
          </a:xfrm>
          <a:prstGeom prst="rect">
            <a:avLst/>
          </a:prstGeom>
          <a:noFill/>
          <a:ln>
            <a:noFill/>
          </a:ln>
        </p:spPr>
      </p:pic>
      <p:sp>
        <p:nvSpPr>
          <p:cNvPr id="584" name="Google Shape;584;p42"/>
          <p:cNvSpPr txBox="1"/>
          <p:nvPr/>
        </p:nvSpPr>
        <p:spPr>
          <a:xfrm>
            <a:off x="1403125"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#1</a:t>
            </a:r>
            <a:endParaRPr/>
          </a:p>
        </p:txBody>
      </p:sp>
      <p:sp>
        <p:nvSpPr>
          <p:cNvPr id="585" name="Google Shape;585;p42"/>
          <p:cNvSpPr txBox="1"/>
          <p:nvPr/>
        </p:nvSpPr>
        <p:spPr>
          <a:xfrm>
            <a:off x="3405700"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ypto Slides by Slidesgo">
  <a:themeElements>
    <a:clrScheme name="Simple Light">
      <a:dk1>
        <a:srgbClr val="03121B"/>
      </a:dk1>
      <a:lt1>
        <a:srgbClr val="FFFFFF"/>
      </a:lt1>
      <a:dk2>
        <a:srgbClr val="C6E3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